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84" r:id="rId1"/>
    <p:sldMasterId id="2147483709" r:id="rId2"/>
  </p:sldMasterIdLst>
  <p:notesMasterIdLst>
    <p:notesMasterId r:id="rId16"/>
  </p:notesMasterIdLst>
  <p:handoutMasterIdLst>
    <p:handoutMasterId r:id="rId17"/>
  </p:handoutMasterIdLst>
  <p:sldIdLst>
    <p:sldId id="757" r:id="rId3"/>
    <p:sldId id="833" r:id="rId4"/>
    <p:sldId id="834" r:id="rId5"/>
    <p:sldId id="838" r:id="rId6"/>
    <p:sldId id="840" r:id="rId7"/>
    <p:sldId id="841" r:id="rId8"/>
    <p:sldId id="842" r:id="rId9"/>
    <p:sldId id="843" r:id="rId10"/>
    <p:sldId id="844" r:id="rId11"/>
    <p:sldId id="845" r:id="rId12"/>
    <p:sldId id="835" r:id="rId13"/>
    <p:sldId id="836" r:id="rId14"/>
    <p:sldId id="837" r:id="rId15"/>
  </p:sldIdLst>
  <p:sldSz cx="9144000" cy="6858000" type="screen4x3"/>
  <p:notesSz cx="7023100" cy="93091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Jeffrey D Camm" initials="JDC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483D0"/>
    <a:srgbClr val="1742A1"/>
    <a:srgbClr val="9A0000"/>
    <a:srgbClr val="9E7E38"/>
    <a:srgbClr val="FFFF00"/>
    <a:srgbClr val="050505"/>
    <a:srgbClr val="59C76B"/>
    <a:srgbClr val="983222"/>
    <a:srgbClr val="4C1911"/>
    <a:srgbClr val="766A6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10A1B5D5-9B99-4C35-A422-299274C87663}" styleName="Medium Style 1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D03447BB-5D67-496B-8E87-E561075AD55C}" styleName="Dark Style 1 - Accent 3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wholeTbl>
    <a:band1H>
      <a:tcStyle>
        <a:tcBdr/>
        <a:fill>
          <a:solidFill>
            <a:schemeClr val="accent3">
              <a:shade val="60000"/>
            </a:schemeClr>
          </a:solidFill>
        </a:fill>
      </a:tcStyle>
    </a:band1H>
    <a:band1V>
      <a:tcStyle>
        <a:tcBdr/>
        <a:fill>
          <a:solidFill>
            <a:schemeClr val="accent3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3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3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3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AF606853-7671-496A-8E4F-DF71F8EC918B}" styleName="Dark Style 1 - Accent 6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wholeTbl>
    <a:band1H>
      <a:tcStyle>
        <a:tcBdr/>
        <a:fill>
          <a:solidFill>
            <a:schemeClr val="accent6">
              <a:shade val="60000"/>
            </a:schemeClr>
          </a:solidFill>
        </a:fill>
      </a:tcStyle>
    </a:band1H>
    <a:band1V>
      <a:tcStyle>
        <a:tcBdr/>
        <a:fill>
          <a:solidFill>
            <a:schemeClr val="accent6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6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6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6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5202B0CA-FC54-4496-8BCA-5EF66A818D29}" styleName="Dark Style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000" autoAdjust="0"/>
    <p:restoredTop sz="95468" autoAdjust="0"/>
  </p:normalViewPr>
  <p:slideViewPr>
    <p:cSldViewPr snapToGrid="0" snapToObjects="1">
      <p:cViewPr varScale="1">
        <p:scale>
          <a:sx n="86" d="100"/>
          <a:sy n="86" d="100"/>
        </p:scale>
        <p:origin x="1152" y="5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-8334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 varScale="1">
      <p:scale>
        <a:sx n="1" d="1"/>
        <a:sy n="1" d="1"/>
      </p:scale>
      <p:origin x="0" y="-558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commentAuthors" Target="commentAuthors.xml"/><Relationship Id="rId3" Type="http://schemas.openxmlformats.org/officeDocument/2006/relationships/slide" Target="slides/slide1.xml"/><Relationship Id="rId21" Type="http://schemas.openxmlformats.org/officeDocument/2006/relationships/theme" Target="theme/them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handoutMaster" Target="handoutMasters/handoutMaster1.xml"/><Relationship Id="rId2" Type="http://schemas.openxmlformats.org/officeDocument/2006/relationships/slideMaster" Target="slideMasters/slideMaster2.xml"/><Relationship Id="rId16" Type="http://schemas.openxmlformats.org/officeDocument/2006/relationships/notesMaster" Target="notesMasters/notesMaster1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10" Type="http://schemas.openxmlformats.org/officeDocument/2006/relationships/slide" Target="slides/slide8.xml"/><Relationship Id="rId19" Type="http://schemas.openxmlformats.org/officeDocument/2006/relationships/presProps" Target="pres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43343" cy="465455"/>
          </a:xfrm>
          <a:prstGeom prst="rect">
            <a:avLst/>
          </a:prstGeom>
        </p:spPr>
        <p:txBody>
          <a:bodyPr vert="horz" lIns="93324" tIns="46662" rIns="93324" bIns="46662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978132" y="0"/>
            <a:ext cx="3043343" cy="465455"/>
          </a:xfrm>
          <a:prstGeom prst="rect">
            <a:avLst/>
          </a:prstGeom>
        </p:spPr>
        <p:txBody>
          <a:bodyPr vert="horz" lIns="93324" tIns="46662" rIns="93324" bIns="46662" rtlCol="0"/>
          <a:lstStyle>
            <a:lvl1pPr algn="r">
              <a:defRPr sz="1200"/>
            </a:lvl1pPr>
          </a:lstStyle>
          <a:p>
            <a:fld id="{E4E1A7D2-3469-7E45-B1C8-FF79B7C42040}" type="datetimeFigureOut">
              <a:rPr lang="en-US" smtClean="0"/>
              <a:pPr/>
              <a:t>8/27/2021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842029"/>
            <a:ext cx="3043343" cy="465455"/>
          </a:xfrm>
          <a:prstGeom prst="rect">
            <a:avLst/>
          </a:prstGeom>
        </p:spPr>
        <p:txBody>
          <a:bodyPr vert="horz" lIns="93324" tIns="46662" rIns="93324" bIns="46662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978132" y="8842029"/>
            <a:ext cx="3043343" cy="465455"/>
          </a:xfrm>
          <a:prstGeom prst="rect">
            <a:avLst/>
          </a:prstGeom>
        </p:spPr>
        <p:txBody>
          <a:bodyPr vert="horz" lIns="93324" tIns="46662" rIns="93324" bIns="46662" rtlCol="0" anchor="b"/>
          <a:lstStyle>
            <a:lvl1pPr algn="r">
              <a:defRPr sz="1200"/>
            </a:lvl1pPr>
          </a:lstStyle>
          <a:p>
            <a:fld id="{397AD932-B17F-574E-ADBA-2D95C87F9810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91881640"/>
      </p:ext>
    </p:extLst>
  </p:cSld>
  <p:clrMap bg1="lt1" tx1="dk1" bg2="lt2" tx2="dk2" accent1="accent1" accent2="accent2" accent3="accent3" accent4="accent4" accent5="accent5" accent6="accent6" hlink="hlink" folHlink="folHlink"/>
  <p:hf hdr="0" dt="0"/>
</p:handoutMaster>
</file>

<file path=ppt/media/image10.png>
</file>

<file path=ppt/media/image11.png>
</file>

<file path=ppt/media/image3.jpe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43343" cy="465455"/>
          </a:xfrm>
          <a:prstGeom prst="rect">
            <a:avLst/>
          </a:prstGeom>
        </p:spPr>
        <p:txBody>
          <a:bodyPr vert="horz" lIns="93324" tIns="46662" rIns="93324" bIns="46662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978132" y="0"/>
            <a:ext cx="3043343" cy="465455"/>
          </a:xfrm>
          <a:prstGeom prst="rect">
            <a:avLst/>
          </a:prstGeom>
        </p:spPr>
        <p:txBody>
          <a:bodyPr vert="horz" lIns="93324" tIns="46662" rIns="93324" bIns="46662" rtlCol="0"/>
          <a:lstStyle>
            <a:lvl1pPr algn="r">
              <a:defRPr sz="1200"/>
            </a:lvl1pPr>
          </a:lstStyle>
          <a:p>
            <a:fld id="{FAF947A5-54F6-B649-93A6-E041982699B0}" type="datetimeFigureOut">
              <a:rPr lang="en-US" smtClean="0"/>
              <a:pPr/>
              <a:t>8/27/2021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84275" y="698500"/>
            <a:ext cx="4654550" cy="3490913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3324" tIns="46662" rIns="93324" bIns="46662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2310" y="4421823"/>
            <a:ext cx="5618480" cy="4189095"/>
          </a:xfrm>
          <a:prstGeom prst="rect">
            <a:avLst/>
          </a:prstGeom>
        </p:spPr>
        <p:txBody>
          <a:bodyPr vert="horz" lIns="93324" tIns="46662" rIns="93324" bIns="46662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842029"/>
            <a:ext cx="3043343" cy="465455"/>
          </a:xfrm>
          <a:prstGeom prst="rect">
            <a:avLst/>
          </a:prstGeom>
        </p:spPr>
        <p:txBody>
          <a:bodyPr vert="horz" lIns="93324" tIns="46662" rIns="93324" bIns="46662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978132" y="8842029"/>
            <a:ext cx="3043343" cy="465455"/>
          </a:xfrm>
          <a:prstGeom prst="rect">
            <a:avLst/>
          </a:prstGeom>
        </p:spPr>
        <p:txBody>
          <a:bodyPr vert="horz" lIns="93324" tIns="46662" rIns="93324" bIns="46662" rtlCol="0" anchor="b"/>
          <a:lstStyle>
            <a:lvl1pPr algn="r">
              <a:defRPr sz="1200"/>
            </a:lvl1pPr>
          </a:lstStyle>
          <a:p>
            <a:fld id="{AC0E66CD-21C0-0C46-9262-75B7BC23CA8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3460752"/>
      </p:ext>
    </p:extLst>
  </p:cSld>
  <p:clrMap bg1="lt1" tx1="dk1" bg2="lt2" tx2="dk2" accent1="accent1" accent2="accent2" accent3="accent3" accent4="accent4" accent5="accent5" accent6="accent6" hlink="hlink" folHlink="folHlink"/>
  <p:hf hd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C0E66CD-21C0-0C46-9262-75B7BC23CA89}" type="slidenum">
              <a:rPr lang="en-US" smtClean="0"/>
              <a:pPr/>
              <a:t>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055088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800600" y="4624668"/>
            <a:ext cx="4038600" cy="933450"/>
          </a:xfrm>
        </p:spPr>
        <p:txBody>
          <a:bodyPr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800600" y="5562599"/>
            <a:ext cx="4038600" cy="748553"/>
          </a:xfrm>
        </p:spPr>
        <p:txBody>
          <a:bodyPr>
            <a:normAutofit/>
          </a:bodyPr>
          <a:lstStyle>
            <a:lvl1pPr marL="0" indent="0" algn="l">
              <a:spcBef>
                <a:spcPts val="300"/>
              </a:spcBef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800600" y="6425640"/>
            <a:ext cx="1232647" cy="365125"/>
          </a:xfrm>
        </p:spPr>
        <p:txBody>
          <a:bodyPr/>
          <a:lstStyle>
            <a:lvl1pPr algn="l">
              <a:defRPr/>
            </a:lvl1pPr>
          </a:lstStyle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  <a:latin typeface="Franklin Gothic Book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311153" y="6425640"/>
            <a:ext cx="2617694" cy="365125"/>
          </a:xfrm>
        </p:spPr>
        <p:txBody>
          <a:bodyPr/>
          <a:lstStyle>
            <a:lvl1pPr algn="r">
              <a:defRPr/>
            </a:lvl1pPr>
          </a:lstStyle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282575" y="228600"/>
            <a:ext cx="4235450" cy="41879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6802438" y="228600"/>
            <a:ext cx="2057400" cy="2039112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4624388" y="2377440"/>
            <a:ext cx="2057400" cy="203911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400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4624388" y="228600"/>
            <a:ext cx="2057400" cy="2039112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6802438" y="2377440"/>
            <a:ext cx="2057400" cy="203911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pic>
        <p:nvPicPr>
          <p:cNvPr id="6" name="Picture 5" descr="WFU_Univ_White_Shield-only.eps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99325" y="415259"/>
            <a:ext cx="480425" cy="480425"/>
          </a:xfrm>
          <a:prstGeom prst="rect">
            <a:avLst/>
          </a:prstGeom>
        </p:spPr>
      </p:pic>
      <p:pic>
        <p:nvPicPr>
          <p:cNvPr id="13" name="Picture 12" descr="WFU_Univ_White_Shield-only.eps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99325" y="415259"/>
            <a:ext cx="480425" cy="480425"/>
          </a:xfrm>
          <a:prstGeom prst="rect">
            <a:avLst/>
          </a:prstGeom>
        </p:spPr>
      </p:pic>
      <p:pic>
        <p:nvPicPr>
          <p:cNvPr id="14" name="Picture 13" descr="WFU_Univ_White_Shield-only.eps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99325" y="415259"/>
            <a:ext cx="480425" cy="480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53564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8166847" y="282574"/>
            <a:ext cx="685800" cy="1600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410075" y="1985963"/>
            <a:ext cx="3657600" cy="196596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  <a:latin typeface="Franklin Gothic Book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  <a:latin typeface="Franklin Gothic Book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456A73-CB17-B748-BD2A-A20F5DD59EC7}" type="slidenum">
              <a:rPr lang="en-US" smtClean="0">
                <a:solidFill>
                  <a:srgbClr val="FFFFFF"/>
                </a:solidFill>
                <a:latin typeface="Franklin Gothic Book"/>
              </a:rPr>
              <a:pPr/>
              <a:t>‹#›</a:t>
            </a:fld>
            <a:endParaRPr lang="en-US"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11" name="Content Placeholder 2"/>
          <p:cNvSpPr>
            <a:spLocks noGrp="1"/>
          </p:cNvSpPr>
          <p:nvPr>
            <p:ph sz="half" idx="15"/>
          </p:nvPr>
        </p:nvSpPr>
        <p:spPr>
          <a:xfrm>
            <a:off x="498518" y="1985963"/>
            <a:ext cx="3657600" cy="4140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13" name="Content Placeholder 2"/>
          <p:cNvSpPr>
            <a:spLocks noGrp="1"/>
          </p:cNvSpPr>
          <p:nvPr>
            <p:ph sz="half" idx="16"/>
          </p:nvPr>
        </p:nvSpPr>
        <p:spPr>
          <a:xfrm>
            <a:off x="4410075" y="4169664"/>
            <a:ext cx="3657600" cy="196596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pic>
        <p:nvPicPr>
          <p:cNvPr id="16" name="Picture 15" descr="WFU_Univ_White_Shield-only.eps"/>
          <p:cNvPicPr>
            <a:picLocks noChangeAspect="1"/>
          </p:cNvPicPr>
          <p:nvPr/>
        </p:nvPicPr>
        <p:blipFill>
          <a:blip r:embed="rId2" cstate="print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32536" y="1400284"/>
            <a:ext cx="356520" cy="356520"/>
          </a:xfrm>
          <a:prstGeom prst="rect">
            <a:avLst/>
          </a:prstGeom>
        </p:spPr>
      </p:pic>
      <p:pic>
        <p:nvPicPr>
          <p:cNvPr id="12" name="Picture 11" descr="WFU_Univ_White_Shield-only.eps"/>
          <p:cNvPicPr>
            <a:picLocks noChangeAspect="1"/>
          </p:cNvPicPr>
          <p:nvPr/>
        </p:nvPicPr>
        <p:blipFill>
          <a:blip r:embed="rId2" cstate="print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32536" y="1400284"/>
            <a:ext cx="356520" cy="356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91855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8166847" y="282574"/>
            <a:ext cx="685800" cy="1600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  <a:latin typeface="Franklin Gothic Book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  <a:latin typeface="Franklin Gothic Book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456A73-CB17-B748-BD2A-A20F5DD59EC7}" type="slidenum">
              <a:rPr lang="en-US" smtClean="0">
                <a:solidFill>
                  <a:srgbClr val="FFFFFF"/>
                </a:solidFill>
                <a:latin typeface="Franklin Gothic Book"/>
              </a:rPr>
              <a:pPr/>
              <a:t>‹#›</a:t>
            </a:fld>
            <a:endParaRPr lang="en-US"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12" name="Content Placeholder 2"/>
          <p:cNvSpPr>
            <a:spLocks noGrp="1"/>
          </p:cNvSpPr>
          <p:nvPr>
            <p:ph sz="half" idx="17"/>
          </p:nvPr>
        </p:nvSpPr>
        <p:spPr>
          <a:xfrm>
            <a:off x="502920" y="1985963"/>
            <a:ext cx="3657413" cy="196596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14" name="Content Placeholder 2"/>
          <p:cNvSpPr>
            <a:spLocks noGrp="1"/>
          </p:cNvSpPr>
          <p:nvPr>
            <p:ph sz="half" idx="18"/>
          </p:nvPr>
        </p:nvSpPr>
        <p:spPr>
          <a:xfrm>
            <a:off x="502920" y="4164965"/>
            <a:ext cx="3657413" cy="196596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15" name="Content Placeholder 2"/>
          <p:cNvSpPr>
            <a:spLocks noGrp="1"/>
          </p:cNvSpPr>
          <p:nvPr>
            <p:ph sz="half" idx="1"/>
          </p:nvPr>
        </p:nvSpPr>
        <p:spPr>
          <a:xfrm>
            <a:off x="4410075" y="1985963"/>
            <a:ext cx="3657600" cy="196596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16" name="Content Placeholder 2"/>
          <p:cNvSpPr>
            <a:spLocks noGrp="1"/>
          </p:cNvSpPr>
          <p:nvPr>
            <p:ph sz="half" idx="16"/>
          </p:nvPr>
        </p:nvSpPr>
        <p:spPr>
          <a:xfrm>
            <a:off x="4410075" y="4169664"/>
            <a:ext cx="3657600" cy="196596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pic>
        <p:nvPicPr>
          <p:cNvPr id="19" name="Picture 18" descr="WFU_Univ_White_Shield-only.eps"/>
          <p:cNvPicPr>
            <a:picLocks noChangeAspect="1"/>
          </p:cNvPicPr>
          <p:nvPr/>
        </p:nvPicPr>
        <p:blipFill>
          <a:blip r:embed="rId2" cstate="print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32536" y="1400284"/>
            <a:ext cx="356520" cy="356520"/>
          </a:xfrm>
          <a:prstGeom prst="rect">
            <a:avLst/>
          </a:prstGeom>
        </p:spPr>
      </p:pic>
      <p:pic>
        <p:nvPicPr>
          <p:cNvPr id="13" name="Picture 12" descr="WFU_Univ_White_Shield-only.eps"/>
          <p:cNvPicPr>
            <a:picLocks noChangeAspect="1"/>
          </p:cNvPicPr>
          <p:nvPr/>
        </p:nvPicPr>
        <p:blipFill>
          <a:blip r:embed="rId2" cstate="print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32536" y="1400284"/>
            <a:ext cx="356520" cy="356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376770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8166847" y="282574"/>
            <a:ext cx="685800" cy="1600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  <a:latin typeface="Franklin Gothic Book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  <a:latin typeface="Franklin Gothic Book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456A73-CB17-B748-BD2A-A20F5DD59EC7}" type="slidenum">
              <a:rPr lang="en-US" smtClean="0">
                <a:solidFill>
                  <a:srgbClr val="FFFFFF"/>
                </a:solidFill>
                <a:latin typeface="Franklin Gothic Book"/>
              </a:rPr>
              <a:pPr/>
              <a:t>‹#›</a:t>
            </a:fld>
            <a:endParaRPr lang="en-US" dirty="0">
              <a:solidFill>
                <a:srgbClr val="FFFFFF"/>
              </a:solidFill>
              <a:latin typeface="Franklin Gothic Book"/>
            </a:endParaRPr>
          </a:p>
        </p:txBody>
      </p:sp>
      <p:pic>
        <p:nvPicPr>
          <p:cNvPr id="11" name="Picture 10" descr="WFU_Univ_White_Shield-only.eps"/>
          <p:cNvPicPr>
            <a:picLocks noChangeAspect="1"/>
          </p:cNvPicPr>
          <p:nvPr/>
        </p:nvPicPr>
        <p:blipFill>
          <a:blip r:embed="rId2" cstate="print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32536" y="1400284"/>
            <a:ext cx="356520" cy="356520"/>
          </a:xfrm>
          <a:prstGeom prst="rect">
            <a:avLst/>
          </a:prstGeom>
        </p:spPr>
      </p:pic>
      <p:pic>
        <p:nvPicPr>
          <p:cNvPr id="8" name="Picture 7" descr="WFU_Univ_White_Shield-only.eps"/>
          <p:cNvPicPr>
            <a:picLocks noChangeAspect="1"/>
          </p:cNvPicPr>
          <p:nvPr/>
        </p:nvPicPr>
        <p:blipFill>
          <a:blip r:embed="rId2" cstate="print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32536" y="1400284"/>
            <a:ext cx="356520" cy="356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294898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8166847" y="282573"/>
            <a:ext cx="685800" cy="30221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  <a:latin typeface="Franklin Gothic Book"/>
            </a:endParaRPr>
          </a:p>
        </p:txBody>
      </p:sp>
      <p:pic>
        <p:nvPicPr>
          <p:cNvPr id="6" name="Picture 5" descr="WFU_Univ_Black_Shield-only.eps"/>
          <p:cNvPicPr>
            <a:picLocks noChangeAspect="1"/>
          </p:cNvPicPr>
          <p:nvPr/>
        </p:nvPicPr>
        <p:blipFill>
          <a:blip r:embed="rId2" cstate="print">
            <a:duotone>
              <a:schemeClr val="accent1">
                <a:shade val="45000"/>
                <a:satMod val="135000"/>
              </a:schemeClr>
              <a:prstClr val="white"/>
            </a:duotone>
            <a:lum bright="3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32536" y="714100"/>
            <a:ext cx="355191" cy="355191"/>
          </a:xfrm>
          <a:prstGeom prst="rect">
            <a:avLst/>
          </a:prstGeom>
        </p:spPr>
      </p:pic>
      <p:pic>
        <p:nvPicPr>
          <p:cNvPr id="7" name="Picture 6" descr="WFU_Univ_Black_Shield-only.eps"/>
          <p:cNvPicPr>
            <a:picLocks noChangeAspect="1"/>
          </p:cNvPicPr>
          <p:nvPr/>
        </p:nvPicPr>
        <p:blipFill>
          <a:blip r:embed="rId2" cstate="print">
            <a:duotone>
              <a:schemeClr val="accent1">
                <a:shade val="45000"/>
                <a:satMod val="135000"/>
              </a:schemeClr>
              <a:prstClr val="white"/>
            </a:duotone>
            <a:lum bright="3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32536" y="714100"/>
            <a:ext cx="355191" cy="3551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726647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282575" y="228600"/>
            <a:ext cx="3451225" cy="634523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0555" y="2571750"/>
            <a:ext cx="3255264" cy="1162050"/>
          </a:xfrm>
        </p:spPr>
        <p:txBody>
          <a:bodyPr anchor="b">
            <a:normAutofit/>
          </a:bodyPr>
          <a:lstStyle>
            <a:lvl1pPr algn="l">
              <a:defRPr sz="2600" b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168775" y="273050"/>
            <a:ext cx="4597399" cy="585311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81093" y="3733800"/>
            <a:ext cx="3255264" cy="2392363"/>
          </a:xfrm>
        </p:spPr>
        <p:txBody>
          <a:bodyPr/>
          <a:lstStyle>
            <a:lvl1pPr marL="0" indent="0">
              <a:spcBef>
                <a:spcPts val="600"/>
              </a:spcBef>
              <a:buNone/>
              <a:defRPr sz="1400">
                <a:solidFill>
                  <a:schemeClr val="bg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391399" y="6423585"/>
            <a:ext cx="1537447" cy="365125"/>
          </a:xfrm>
        </p:spPr>
        <p:txBody>
          <a:bodyPr/>
          <a:lstStyle>
            <a:lvl1pPr>
              <a:defRPr/>
            </a:lvl1pPr>
          </a:lstStyle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859305" y="6423585"/>
            <a:ext cx="3316941" cy="365125"/>
          </a:xfrm>
        </p:spPr>
        <p:txBody>
          <a:bodyPr/>
          <a:lstStyle/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  <a:latin typeface="Franklin Gothic Book"/>
            </a:endParaRPr>
          </a:p>
        </p:txBody>
      </p:sp>
      <p:pic>
        <p:nvPicPr>
          <p:cNvPr id="10" name="Picture 9" descr="WFU_Univ_White_Shield-only.eps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99325" y="415259"/>
            <a:ext cx="480425" cy="480425"/>
          </a:xfrm>
          <a:prstGeom prst="rect">
            <a:avLst/>
          </a:prstGeom>
        </p:spPr>
      </p:pic>
      <p:pic>
        <p:nvPicPr>
          <p:cNvPr id="9" name="Picture 8" descr="WFU_Univ_White_Shield-only.eps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99325" y="415259"/>
            <a:ext cx="480425" cy="480425"/>
          </a:xfrm>
          <a:prstGeom prst="rect">
            <a:avLst/>
          </a:prstGeom>
        </p:spPr>
      </p:pic>
      <p:pic>
        <p:nvPicPr>
          <p:cNvPr id="11" name="Picture 10" descr="WFU_Univ_White_Shield-only.eps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99325" y="415259"/>
            <a:ext cx="480425" cy="480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507665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8166847" y="282573"/>
            <a:ext cx="685800" cy="30221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169404" y="3124200"/>
            <a:ext cx="3898272" cy="871538"/>
          </a:xfrm>
        </p:spPr>
        <p:txBody>
          <a:bodyPr anchor="b">
            <a:normAutofit/>
          </a:bodyPr>
          <a:lstStyle>
            <a:lvl1pPr algn="l">
              <a:defRPr sz="2600" b="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77906" y="228600"/>
            <a:ext cx="3460658" cy="6345238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Drag picture to placeholder or click icon to add</a:t>
            </a:r>
            <a:endParaRPr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169404" y="3995737"/>
            <a:ext cx="3898272" cy="2147888"/>
          </a:xfrm>
        </p:spPr>
        <p:txBody>
          <a:bodyPr/>
          <a:lstStyle>
            <a:lvl1pPr marL="0" indent="0">
              <a:spcBef>
                <a:spcPts val="600"/>
              </a:spcBef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391399" y="6423585"/>
            <a:ext cx="1537447" cy="365125"/>
          </a:xfrm>
        </p:spPr>
        <p:txBody>
          <a:bodyPr/>
          <a:lstStyle>
            <a:lvl1pPr>
              <a:defRPr/>
            </a:lvl1pPr>
          </a:lstStyle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191000" y="6423585"/>
            <a:ext cx="3005138" cy="365125"/>
          </a:xfrm>
        </p:spPr>
        <p:txBody>
          <a:bodyPr/>
          <a:lstStyle/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  <a:latin typeface="Franklin Gothic Book"/>
            </a:endParaRPr>
          </a:p>
        </p:txBody>
      </p:sp>
      <p:pic>
        <p:nvPicPr>
          <p:cNvPr id="10" name="Picture 9" descr="WFU_Univ_Black_Shield-only.eps"/>
          <p:cNvPicPr>
            <a:picLocks noChangeAspect="1"/>
          </p:cNvPicPr>
          <p:nvPr/>
        </p:nvPicPr>
        <p:blipFill>
          <a:blip r:embed="rId2" cstate="print">
            <a:duotone>
              <a:schemeClr val="accent1">
                <a:shade val="45000"/>
                <a:satMod val="135000"/>
              </a:schemeClr>
              <a:prstClr val="white"/>
            </a:duotone>
            <a:lum bright="3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32536" y="721134"/>
            <a:ext cx="355191" cy="355191"/>
          </a:xfrm>
          <a:prstGeom prst="rect">
            <a:avLst/>
          </a:prstGeom>
        </p:spPr>
      </p:pic>
      <p:pic>
        <p:nvPicPr>
          <p:cNvPr id="12" name="Picture 11" descr="WFU_Univ_Black_Shield-only.eps"/>
          <p:cNvPicPr>
            <a:picLocks noChangeAspect="1"/>
          </p:cNvPicPr>
          <p:nvPr/>
        </p:nvPicPr>
        <p:blipFill>
          <a:blip r:embed="rId2" cstate="print">
            <a:duotone>
              <a:schemeClr val="accent1">
                <a:shade val="45000"/>
                <a:satMod val="135000"/>
              </a:schemeClr>
              <a:prstClr val="white"/>
            </a:duotone>
            <a:lum bright="3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32536" y="721134"/>
            <a:ext cx="355191" cy="3551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44945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above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6505" y="4424082"/>
            <a:ext cx="6191157" cy="833718"/>
          </a:xfrm>
        </p:spPr>
        <p:txBody>
          <a:bodyPr anchor="b">
            <a:normAutofit/>
          </a:bodyPr>
          <a:lstStyle>
            <a:lvl1pPr algn="l">
              <a:defRPr sz="2600" b="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77905" y="228600"/>
            <a:ext cx="6378389" cy="4187952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Drag picture to placeholder or click icon to add</a:t>
            </a:r>
            <a:endParaRPr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06505" y="5257799"/>
            <a:ext cx="6191157" cy="885825"/>
          </a:xfrm>
        </p:spPr>
        <p:txBody>
          <a:bodyPr/>
          <a:lstStyle>
            <a:lvl1pPr marL="0" indent="0">
              <a:spcBef>
                <a:spcPts val="300"/>
              </a:spcBef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  <a:latin typeface="Franklin Gothic Book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  <a:latin typeface="Franklin Gothic Book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456A73-CB17-B748-BD2A-A20F5DD59EC7}" type="slidenum">
              <a:rPr lang="en-US" smtClean="0">
                <a:solidFill>
                  <a:srgbClr val="FFFFFF"/>
                </a:solidFill>
                <a:latin typeface="Franklin Gothic Book"/>
              </a:rPr>
              <a:pPr/>
              <a:t>‹#›</a:t>
            </a:fld>
            <a:endParaRPr lang="en-US"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6802438" y="228600"/>
            <a:ext cx="2057400" cy="203911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6802438" y="2377440"/>
            <a:ext cx="2057400" cy="203911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pic>
        <p:nvPicPr>
          <p:cNvPr id="13" name="Picture 12" descr="WFU_Univ_White_Shield-only.eps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172943" y="3738742"/>
            <a:ext cx="480425" cy="480425"/>
          </a:xfrm>
          <a:prstGeom prst="rect">
            <a:avLst/>
          </a:prstGeom>
        </p:spPr>
      </p:pic>
      <p:pic>
        <p:nvPicPr>
          <p:cNvPr id="11" name="Picture 10" descr="WFU_Univ_White_Shield-only.eps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172943" y="3738742"/>
            <a:ext cx="480425" cy="480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049103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 Pictures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282574" y="228600"/>
            <a:ext cx="6387167" cy="634523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0554" y="2571750"/>
            <a:ext cx="6181611" cy="1162050"/>
          </a:xfrm>
        </p:spPr>
        <p:txBody>
          <a:bodyPr anchor="b">
            <a:normAutofit/>
          </a:bodyPr>
          <a:lstStyle>
            <a:lvl1pPr algn="l">
              <a:defRPr sz="2600" b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81094" y="3733800"/>
            <a:ext cx="6179566" cy="2392363"/>
          </a:xfrm>
        </p:spPr>
        <p:txBody>
          <a:bodyPr/>
          <a:lstStyle>
            <a:lvl1pPr marL="0" indent="0">
              <a:spcBef>
                <a:spcPts val="600"/>
              </a:spcBef>
              <a:buNone/>
              <a:defRPr sz="1400">
                <a:solidFill>
                  <a:schemeClr val="bg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212262" y="6235607"/>
            <a:ext cx="1348398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81095" y="6235607"/>
            <a:ext cx="4648105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456A73-CB17-B748-BD2A-A20F5DD59EC7}" type="slidenum">
              <a:rPr lang="en-US" smtClean="0">
                <a:solidFill>
                  <a:srgbClr val="FFFFFF"/>
                </a:solidFill>
                <a:latin typeface="Franklin Gothic Book"/>
              </a:rPr>
              <a:pPr/>
              <a:t>‹#›</a:t>
            </a:fld>
            <a:endParaRPr lang="en-US"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6802438" y="228600"/>
            <a:ext cx="2057400" cy="2039112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12" name="Picture Placeholder 12"/>
          <p:cNvSpPr>
            <a:spLocks noGrp="1"/>
          </p:cNvSpPr>
          <p:nvPr>
            <p:ph type="pic" sz="quarter" idx="13"/>
          </p:nvPr>
        </p:nvSpPr>
        <p:spPr>
          <a:xfrm>
            <a:off x="6802438" y="2374940"/>
            <a:ext cx="2057400" cy="2039112"/>
          </a:xfrm>
        </p:spPr>
        <p:txBody>
          <a:bodyPr/>
          <a:lstStyle>
            <a:lvl1pPr>
              <a:buNone/>
              <a:defRPr/>
            </a:lvl1pPr>
          </a:lstStyle>
          <a:p>
            <a:r>
              <a:rPr lang="en-US" dirty="0"/>
              <a:t>Drag picture to placeholder or click icon to add</a:t>
            </a:r>
            <a:endParaRPr dirty="0"/>
          </a:p>
        </p:txBody>
      </p:sp>
      <p:sp>
        <p:nvSpPr>
          <p:cNvPr id="13" name="Picture Placeholder 12"/>
          <p:cNvSpPr>
            <a:spLocks noGrp="1"/>
          </p:cNvSpPr>
          <p:nvPr>
            <p:ph type="pic" sz="quarter" idx="14"/>
          </p:nvPr>
        </p:nvSpPr>
        <p:spPr>
          <a:xfrm>
            <a:off x="6802438" y="4535424"/>
            <a:ext cx="2057400" cy="2039112"/>
          </a:xfrm>
        </p:spPr>
        <p:txBody>
          <a:bodyPr/>
          <a:lstStyle>
            <a:lvl1pPr>
              <a:buNone/>
              <a:defRPr/>
            </a:lvl1pPr>
          </a:lstStyle>
          <a:p>
            <a:r>
              <a:rPr lang="en-US" dirty="0"/>
              <a:t>Drag picture to placeholder or click icon to add</a:t>
            </a:r>
            <a:endParaRPr dirty="0"/>
          </a:p>
        </p:txBody>
      </p:sp>
      <p:pic>
        <p:nvPicPr>
          <p:cNvPr id="14" name="Picture 13" descr="WFU_Univ_White_Shield-only.eps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99325" y="415259"/>
            <a:ext cx="480425" cy="480425"/>
          </a:xfrm>
          <a:prstGeom prst="rect">
            <a:avLst/>
          </a:prstGeom>
        </p:spPr>
      </p:pic>
      <p:pic>
        <p:nvPicPr>
          <p:cNvPr id="15" name="Picture 14" descr="WFU_Univ_White_Shield-only.eps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99325" y="415259"/>
            <a:ext cx="480425" cy="480425"/>
          </a:xfrm>
          <a:prstGeom prst="rect">
            <a:avLst/>
          </a:prstGeom>
        </p:spPr>
      </p:pic>
      <p:pic>
        <p:nvPicPr>
          <p:cNvPr id="16" name="Picture 15" descr="WFU_Univ_White_Shield-only.eps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99325" y="415259"/>
            <a:ext cx="480425" cy="480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226373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s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282575" y="228600"/>
            <a:ext cx="4235450" cy="634523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0554" y="2571750"/>
            <a:ext cx="4016633" cy="1162050"/>
          </a:xfrm>
        </p:spPr>
        <p:txBody>
          <a:bodyPr anchor="b">
            <a:normAutofit/>
          </a:bodyPr>
          <a:lstStyle>
            <a:lvl1pPr algn="l">
              <a:defRPr sz="2600" b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81094" y="3733800"/>
            <a:ext cx="4015304" cy="2392363"/>
          </a:xfrm>
        </p:spPr>
        <p:txBody>
          <a:bodyPr/>
          <a:lstStyle>
            <a:lvl1pPr marL="0" indent="0">
              <a:spcBef>
                <a:spcPts val="600"/>
              </a:spcBef>
              <a:buNone/>
              <a:defRPr sz="1400">
                <a:solidFill>
                  <a:schemeClr val="bg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048000" y="6235607"/>
            <a:ext cx="1348398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81095" y="6235607"/>
            <a:ext cx="2590705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456A73-CB17-B748-BD2A-A20F5DD59EC7}" type="slidenum">
              <a:rPr lang="en-US" smtClean="0">
                <a:solidFill>
                  <a:srgbClr val="FFFFFF"/>
                </a:solidFill>
                <a:latin typeface="Franklin Gothic Book"/>
              </a:rPr>
              <a:pPr/>
              <a:t>‹#›</a:t>
            </a:fld>
            <a:endParaRPr lang="en-US"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6802438" y="228600"/>
            <a:ext cx="2057400" cy="2039112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4624388" y="4534726"/>
            <a:ext cx="2057400" cy="203911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12" name="Picture Placeholder 12"/>
          <p:cNvSpPr>
            <a:spLocks noGrp="1"/>
          </p:cNvSpPr>
          <p:nvPr>
            <p:ph type="pic" sz="quarter" idx="13"/>
          </p:nvPr>
        </p:nvSpPr>
        <p:spPr>
          <a:xfrm>
            <a:off x="4624388" y="228600"/>
            <a:ext cx="2057400" cy="2039112"/>
          </a:xfrm>
        </p:spPr>
        <p:txBody>
          <a:bodyPr/>
          <a:lstStyle>
            <a:lvl1pPr>
              <a:buNone/>
              <a:defRPr/>
            </a:lvl1pPr>
          </a:lstStyle>
          <a:p>
            <a:r>
              <a:rPr lang="en-US" dirty="0"/>
              <a:t>Drag picture to placeholder or click icon to add</a:t>
            </a:r>
            <a:endParaRPr dirty="0"/>
          </a:p>
        </p:txBody>
      </p:sp>
      <p:sp>
        <p:nvSpPr>
          <p:cNvPr id="13" name="Picture Placeholder 12"/>
          <p:cNvSpPr>
            <a:spLocks noGrp="1"/>
          </p:cNvSpPr>
          <p:nvPr>
            <p:ph type="pic" sz="quarter" idx="14"/>
          </p:nvPr>
        </p:nvSpPr>
        <p:spPr>
          <a:xfrm>
            <a:off x="4624388" y="2381663"/>
            <a:ext cx="2057400" cy="2039112"/>
          </a:xfrm>
        </p:spPr>
        <p:txBody>
          <a:bodyPr/>
          <a:lstStyle>
            <a:lvl1pPr>
              <a:buNone/>
              <a:defRPr/>
            </a:lvl1pPr>
          </a:lstStyle>
          <a:p>
            <a:r>
              <a:rPr lang="en-US" dirty="0"/>
              <a:t>Drag picture to placeholder or click icon to add</a:t>
            </a:r>
            <a:endParaRPr dirty="0"/>
          </a:p>
        </p:txBody>
      </p:sp>
      <p:sp>
        <p:nvSpPr>
          <p:cNvPr id="14" name="Picture Placeholder 12"/>
          <p:cNvSpPr>
            <a:spLocks noGrp="1"/>
          </p:cNvSpPr>
          <p:nvPr>
            <p:ph type="pic" sz="quarter" idx="15"/>
          </p:nvPr>
        </p:nvSpPr>
        <p:spPr>
          <a:xfrm>
            <a:off x="6803136" y="2381662"/>
            <a:ext cx="2057400" cy="4187952"/>
          </a:xfrm>
        </p:spPr>
        <p:txBody>
          <a:bodyPr/>
          <a:lstStyle>
            <a:lvl1pPr>
              <a:buNone/>
              <a:defRPr/>
            </a:lvl1pPr>
          </a:lstStyle>
          <a:p>
            <a:r>
              <a:rPr lang="en-US" dirty="0"/>
              <a:t>Drag picture to placeholder or click icon to add</a:t>
            </a:r>
            <a:endParaRPr dirty="0"/>
          </a:p>
        </p:txBody>
      </p:sp>
      <p:pic>
        <p:nvPicPr>
          <p:cNvPr id="15" name="Picture 14" descr="WFU_Univ_White_Shield-only.eps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99325" y="415259"/>
            <a:ext cx="480425" cy="480425"/>
          </a:xfrm>
          <a:prstGeom prst="rect">
            <a:avLst/>
          </a:prstGeom>
        </p:spPr>
      </p:pic>
      <p:pic>
        <p:nvPicPr>
          <p:cNvPr id="16" name="Picture 15" descr="WFU_Univ_White_Shield-only.eps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99325" y="415259"/>
            <a:ext cx="480425" cy="480425"/>
          </a:xfrm>
          <a:prstGeom prst="rect">
            <a:avLst/>
          </a:prstGeom>
        </p:spPr>
      </p:pic>
      <p:pic>
        <p:nvPicPr>
          <p:cNvPr id="17" name="Picture 16" descr="WFU_Univ_White_Shield-only.eps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99325" y="415259"/>
            <a:ext cx="480425" cy="480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906421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s with Caption, Alt.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8166847" y="282573"/>
            <a:ext cx="685800" cy="30221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53000" y="3124200"/>
            <a:ext cx="3108960" cy="871538"/>
          </a:xfrm>
        </p:spPr>
        <p:txBody>
          <a:bodyPr anchor="b">
            <a:normAutofit/>
          </a:bodyPr>
          <a:lstStyle>
            <a:lvl1pPr algn="l">
              <a:defRPr sz="2600" b="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77905" y="2365248"/>
            <a:ext cx="4240119" cy="4187952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Drag picture to placeholder or click icon to add</a:t>
            </a:r>
            <a:endParaRPr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953000" y="3995737"/>
            <a:ext cx="3108960" cy="2147888"/>
          </a:xfrm>
        </p:spPr>
        <p:txBody>
          <a:bodyPr/>
          <a:lstStyle>
            <a:lvl1pPr marL="0" indent="0">
              <a:spcBef>
                <a:spcPts val="600"/>
              </a:spcBef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391399" y="6423585"/>
            <a:ext cx="1537447" cy="365125"/>
          </a:xfrm>
        </p:spPr>
        <p:txBody>
          <a:bodyPr/>
          <a:lstStyle/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  <a:latin typeface="Franklin Gothic Book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191000" y="6423585"/>
            <a:ext cx="3005138" cy="365125"/>
          </a:xfrm>
        </p:spPr>
        <p:txBody>
          <a:bodyPr/>
          <a:lstStyle/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  <a:latin typeface="Franklin Gothic Book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456A73-CB17-B748-BD2A-A20F5DD59EC7}" type="slidenum">
              <a:rPr lang="en-US" smtClean="0">
                <a:solidFill>
                  <a:srgbClr val="FFFFFF"/>
                </a:solidFill>
                <a:latin typeface="Franklin Gothic Book"/>
              </a:rPr>
              <a:pPr/>
              <a:t>‹#›</a:t>
            </a:fld>
            <a:endParaRPr lang="en-US"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14" name="Picture Placeholder 12"/>
          <p:cNvSpPr>
            <a:spLocks noGrp="1"/>
          </p:cNvSpPr>
          <p:nvPr>
            <p:ph type="pic" sz="quarter" idx="13"/>
          </p:nvPr>
        </p:nvSpPr>
        <p:spPr>
          <a:xfrm>
            <a:off x="277905" y="228600"/>
            <a:ext cx="2057400" cy="2039112"/>
          </a:xfrm>
        </p:spPr>
        <p:txBody>
          <a:bodyPr/>
          <a:lstStyle>
            <a:lvl1pPr>
              <a:buNone/>
              <a:defRPr/>
            </a:lvl1pPr>
          </a:lstStyle>
          <a:p>
            <a:r>
              <a:rPr lang="en-US" dirty="0"/>
              <a:t>Drag picture to placeholder or click icon to add</a:t>
            </a:r>
            <a:endParaRPr dirty="0"/>
          </a:p>
        </p:txBody>
      </p:sp>
      <p:sp>
        <p:nvSpPr>
          <p:cNvPr id="15" name="Picture Placeholder 12"/>
          <p:cNvSpPr>
            <a:spLocks noGrp="1"/>
          </p:cNvSpPr>
          <p:nvPr>
            <p:ph type="pic" sz="quarter" idx="14"/>
          </p:nvPr>
        </p:nvSpPr>
        <p:spPr>
          <a:xfrm>
            <a:off x="2460625" y="228600"/>
            <a:ext cx="2057400" cy="2039112"/>
          </a:xfrm>
        </p:spPr>
        <p:txBody>
          <a:bodyPr/>
          <a:lstStyle>
            <a:lvl1pPr>
              <a:buNone/>
              <a:defRPr/>
            </a:lvl1pPr>
          </a:lstStyle>
          <a:p>
            <a:r>
              <a:rPr lang="en-US" dirty="0"/>
              <a:t>Drag picture to placeholder or click icon to add</a:t>
            </a:r>
            <a:endParaRPr dirty="0"/>
          </a:p>
        </p:txBody>
      </p:sp>
      <p:pic>
        <p:nvPicPr>
          <p:cNvPr id="13" name="Picture 12" descr="WFU_Univ_Black_Shield-only.eps"/>
          <p:cNvPicPr>
            <a:picLocks noChangeAspect="1"/>
          </p:cNvPicPr>
          <p:nvPr/>
        </p:nvPicPr>
        <p:blipFill>
          <a:blip r:embed="rId2" cstate="print">
            <a:duotone>
              <a:schemeClr val="accent1">
                <a:shade val="45000"/>
                <a:satMod val="135000"/>
              </a:schemeClr>
              <a:prstClr val="white"/>
            </a:duotone>
            <a:lum bright="3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32536" y="707766"/>
            <a:ext cx="355191" cy="355191"/>
          </a:xfrm>
          <a:prstGeom prst="rect">
            <a:avLst/>
          </a:prstGeom>
        </p:spPr>
      </p:pic>
      <p:pic>
        <p:nvPicPr>
          <p:cNvPr id="12" name="Picture 11" descr="WFU_Univ_Black_Shield-only.eps"/>
          <p:cNvPicPr>
            <a:picLocks noChangeAspect="1"/>
          </p:cNvPicPr>
          <p:nvPr/>
        </p:nvPicPr>
        <p:blipFill>
          <a:blip r:embed="rId2" cstate="print">
            <a:duotone>
              <a:schemeClr val="accent1">
                <a:shade val="45000"/>
                <a:satMod val="135000"/>
              </a:schemeClr>
              <a:prstClr val="white"/>
            </a:duotone>
            <a:lum bright="3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32536" y="707766"/>
            <a:ext cx="355191" cy="3551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35204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8210550" y="282574"/>
            <a:ext cx="642097" cy="1600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  <a:latin typeface="Franklin Gothic Book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374809" y="6426787"/>
            <a:ext cx="554038" cy="365125"/>
          </a:xfrm>
        </p:spPr>
        <p:txBody>
          <a:bodyPr/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02456A73-CB17-B748-BD2A-A20F5DD59EC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8068235" y="282574"/>
            <a:ext cx="91440" cy="1600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pic>
        <p:nvPicPr>
          <p:cNvPr id="12" name="Picture 11" descr="WFU_Univ_White_Shield-only.eps"/>
          <p:cNvPicPr>
            <a:picLocks noChangeAspect="1"/>
          </p:cNvPicPr>
          <p:nvPr/>
        </p:nvPicPr>
        <p:blipFill>
          <a:blip r:embed="rId2" cstate="print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45904" y="1400284"/>
            <a:ext cx="356520" cy="356520"/>
          </a:xfrm>
          <a:prstGeom prst="rect">
            <a:avLst/>
          </a:prstGeom>
        </p:spPr>
      </p:pic>
      <p:pic>
        <p:nvPicPr>
          <p:cNvPr id="11" name="Picture 10" descr="WFU_Univ_White_Shield-only.eps"/>
          <p:cNvPicPr>
            <a:picLocks noChangeAspect="1"/>
          </p:cNvPicPr>
          <p:nvPr/>
        </p:nvPicPr>
        <p:blipFill>
          <a:blip r:embed="rId2" cstate="print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45904" y="1400284"/>
            <a:ext cx="356520" cy="356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0898371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8166847" y="282574"/>
            <a:ext cx="685800" cy="1600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  <a:latin typeface="Franklin Gothic Book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  <a:latin typeface="Franklin Gothic Book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456A73-CB17-B748-BD2A-A20F5DD59EC7}" type="slidenum">
              <a:rPr lang="en-US" smtClean="0">
                <a:solidFill>
                  <a:srgbClr val="FFFFFF"/>
                </a:solidFill>
                <a:latin typeface="Franklin Gothic Book"/>
              </a:rPr>
              <a:pPr/>
              <a:t>‹#›</a:t>
            </a:fld>
            <a:endParaRPr lang="en-US" dirty="0">
              <a:solidFill>
                <a:srgbClr val="FFFFFF"/>
              </a:solidFill>
              <a:latin typeface="Franklin Gothic Book"/>
            </a:endParaRPr>
          </a:p>
        </p:txBody>
      </p:sp>
      <p:pic>
        <p:nvPicPr>
          <p:cNvPr id="12" name="Picture 11" descr="WFU_Univ_White_Shield-only.eps"/>
          <p:cNvPicPr>
            <a:picLocks noChangeAspect="1"/>
          </p:cNvPicPr>
          <p:nvPr/>
        </p:nvPicPr>
        <p:blipFill>
          <a:blip r:embed="rId2" cstate="print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45904" y="1400284"/>
            <a:ext cx="356520" cy="356520"/>
          </a:xfrm>
          <a:prstGeom prst="rect">
            <a:avLst/>
          </a:prstGeom>
        </p:spPr>
      </p:pic>
      <p:pic>
        <p:nvPicPr>
          <p:cNvPr id="9" name="Picture 8" descr="WFU_Univ_White_Shield-only.eps"/>
          <p:cNvPicPr>
            <a:picLocks noChangeAspect="1"/>
          </p:cNvPicPr>
          <p:nvPr/>
        </p:nvPicPr>
        <p:blipFill>
          <a:blip r:embed="rId2" cstate="print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45904" y="1400284"/>
            <a:ext cx="356520" cy="356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2579318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8166847" y="282573"/>
            <a:ext cx="685800" cy="30221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95772" y="954742"/>
            <a:ext cx="681318" cy="5171422"/>
          </a:xfrm>
        </p:spPr>
        <p:txBody>
          <a:bodyPr vert="eaVert" anchor="t" anchorCtr="0"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958756"/>
            <a:ext cx="6858000" cy="5184869"/>
          </a:xfrm>
        </p:spPr>
        <p:txBody>
          <a:bodyPr vert="eaVert"/>
          <a:lstStyle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  <a:latin typeface="Franklin Gothic Book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  <a:latin typeface="Franklin Gothic Book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456A73-CB17-B748-BD2A-A20F5DD59EC7}" type="slidenum">
              <a:rPr lang="en-US" smtClean="0">
                <a:solidFill>
                  <a:srgbClr val="FFFFFF"/>
                </a:solidFill>
                <a:latin typeface="Franklin Gothic Book"/>
              </a:rPr>
              <a:pPr/>
              <a:t>‹#›</a:t>
            </a:fld>
            <a:endParaRPr lang="en-US" dirty="0">
              <a:solidFill>
                <a:srgbClr val="FFFFFF"/>
              </a:solidFill>
              <a:latin typeface="Franklin Gothic Book"/>
            </a:endParaRPr>
          </a:p>
        </p:txBody>
      </p:sp>
      <p:pic>
        <p:nvPicPr>
          <p:cNvPr id="9" name="Picture 8" descr="WFU_Univ_Black_Shield-only.eps"/>
          <p:cNvPicPr>
            <a:picLocks noChangeAspect="1"/>
          </p:cNvPicPr>
          <p:nvPr/>
        </p:nvPicPr>
        <p:blipFill>
          <a:blip r:embed="rId2" cstate="print">
            <a:duotone>
              <a:schemeClr val="accent1">
                <a:shade val="45000"/>
                <a:satMod val="135000"/>
              </a:schemeClr>
              <a:prstClr val="white"/>
            </a:duotone>
            <a:lum bright="3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5400000">
            <a:off x="7667317" y="265536"/>
            <a:ext cx="355191" cy="355191"/>
          </a:xfrm>
          <a:prstGeom prst="rect">
            <a:avLst/>
          </a:prstGeom>
        </p:spPr>
      </p:pic>
      <p:pic>
        <p:nvPicPr>
          <p:cNvPr id="11" name="Picture 10" descr="WFU_Univ_Black_Shield-only.eps"/>
          <p:cNvPicPr>
            <a:picLocks noChangeAspect="1"/>
          </p:cNvPicPr>
          <p:nvPr/>
        </p:nvPicPr>
        <p:blipFill>
          <a:blip r:embed="rId2" cstate="print">
            <a:duotone>
              <a:schemeClr val="accent1">
                <a:shade val="45000"/>
                <a:satMod val="135000"/>
              </a:schemeClr>
              <a:prstClr val="white"/>
            </a:duotone>
            <a:lum bright="3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5400000">
            <a:off x="7667317" y="265536"/>
            <a:ext cx="355191" cy="3551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1999324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3 Col 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8166847" y="282574"/>
            <a:ext cx="685800" cy="1600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97541" y="2447365"/>
            <a:ext cx="2617301" cy="3678797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251357" y="2447365"/>
            <a:ext cx="2630748" cy="3678797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  <a:latin typeface="Franklin Gothic Book"/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  <a:latin typeface="Franklin Gothic Book"/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456A73-CB17-B748-BD2A-A20F5DD59EC7}" type="slidenum">
              <a:rPr lang="en-US" smtClean="0">
                <a:solidFill>
                  <a:srgbClr val="FFFFFF"/>
                </a:solidFill>
                <a:latin typeface="Franklin Gothic Book"/>
              </a:rPr>
              <a:pPr/>
              <a:t>‹#›</a:t>
            </a:fld>
            <a:endParaRPr lang="en-US"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97541" y="2070847"/>
            <a:ext cx="2617301" cy="322729"/>
          </a:xfrm>
          <a:prstGeom prst="rect">
            <a:avLst/>
          </a:prstGeom>
          <a:solidFill>
            <a:schemeClr val="accent3"/>
          </a:solidFill>
        </p:spPr>
        <p:txBody>
          <a:bodyPr tIns="0" bIns="0" anchor="ctr" anchorCtr="0">
            <a:noAutofit/>
          </a:bodyPr>
          <a:lstStyle>
            <a:lvl1pPr marL="0" indent="0" algn="ctr">
              <a:spcBef>
                <a:spcPts val="0"/>
              </a:spcBef>
              <a:buNone/>
              <a:defRPr sz="1800" b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251357" y="2070847"/>
            <a:ext cx="2630748" cy="322729"/>
          </a:xfrm>
          <a:prstGeom prst="rect">
            <a:avLst/>
          </a:prstGeom>
          <a:solidFill>
            <a:schemeClr val="accent4"/>
          </a:solidFill>
        </p:spPr>
        <p:txBody>
          <a:bodyPr tIns="0" bIns="0" anchor="ctr" anchorCtr="0">
            <a:noAutofit/>
          </a:bodyPr>
          <a:lstStyle>
            <a:lvl1pPr marL="0" indent="0" algn="ctr">
              <a:spcBef>
                <a:spcPts val="0"/>
              </a:spcBef>
              <a:buNone/>
              <a:defRPr sz="1800" b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Content Placeholder 3"/>
          <p:cNvSpPr>
            <a:spLocks noGrp="1"/>
          </p:cNvSpPr>
          <p:nvPr>
            <p:ph sz="half" idx="13"/>
          </p:nvPr>
        </p:nvSpPr>
        <p:spPr>
          <a:xfrm>
            <a:off x="6031989" y="2447365"/>
            <a:ext cx="2630748" cy="3678797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14" name="Text Placeholder 2"/>
          <p:cNvSpPr>
            <a:spLocks noGrp="1"/>
          </p:cNvSpPr>
          <p:nvPr>
            <p:ph type="body" idx="14"/>
          </p:nvPr>
        </p:nvSpPr>
        <p:spPr>
          <a:xfrm>
            <a:off x="6031989" y="2070847"/>
            <a:ext cx="2630748" cy="322729"/>
          </a:xfrm>
          <a:prstGeom prst="rect">
            <a:avLst/>
          </a:prstGeom>
          <a:solidFill>
            <a:schemeClr val="accent2"/>
          </a:solidFill>
        </p:spPr>
        <p:txBody>
          <a:bodyPr tIns="0" bIns="0" anchor="ctr" anchorCtr="0">
            <a:noAutofit/>
          </a:bodyPr>
          <a:lstStyle>
            <a:lvl1pPr marL="0" indent="0" algn="ctr">
              <a:spcBef>
                <a:spcPts val="0"/>
              </a:spcBef>
              <a:buNone/>
              <a:defRPr sz="1800" b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16" name="Picture 15" descr="WFU_Univ_White_Shield-only.eps"/>
          <p:cNvPicPr>
            <a:picLocks noChangeAspect="1"/>
          </p:cNvPicPr>
          <p:nvPr/>
        </p:nvPicPr>
        <p:blipFill>
          <a:blip r:embed="rId2" cstate="print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32536" y="1400284"/>
            <a:ext cx="356520" cy="356520"/>
          </a:xfrm>
          <a:prstGeom prst="rect">
            <a:avLst/>
          </a:prstGeom>
        </p:spPr>
      </p:pic>
      <p:pic>
        <p:nvPicPr>
          <p:cNvPr id="15" name="Picture 14" descr="WFU_Univ_White_Shield-only.eps"/>
          <p:cNvPicPr>
            <a:picLocks noChangeAspect="1"/>
          </p:cNvPicPr>
          <p:nvPr/>
        </p:nvPicPr>
        <p:blipFill>
          <a:blip r:embed="rId2" cstate="print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32536" y="1400284"/>
            <a:ext cx="356520" cy="356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2649122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_3 Col 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8166847" y="282574"/>
            <a:ext cx="685800" cy="1600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97541" y="2447365"/>
            <a:ext cx="2617301" cy="3678797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251357" y="2447365"/>
            <a:ext cx="2630748" cy="3678797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  <a:latin typeface="Franklin Gothic Book"/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  <a:latin typeface="Franklin Gothic Book"/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456A73-CB17-B748-BD2A-A20F5DD59EC7}" type="slidenum">
              <a:rPr lang="en-US" smtClean="0">
                <a:solidFill>
                  <a:srgbClr val="FFFFFF"/>
                </a:solidFill>
                <a:latin typeface="Franklin Gothic Book"/>
              </a:rPr>
              <a:pPr/>
              <a:t>‹#›</a:t>
            </a:fld>
            <a:endParaRPr lang="en-US"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97541" y="2070847"/>
            <a:ext cx="2617301" cy="322729"/>
          </a:xfrm>
          <a:prstGeom prst="rect">
            <a:avLst/>
          </a:prstGeom>
          <a:solidFill>
            <a:schemeClr val="accent3"/>
          </a:solidFill>
        </p:spPr>
        <p:txBody>
          <a:bodyPr tIns="0" bIns="0" anchor="ctr" anchorCtr="0">
            <a:noAutofit/>
          </a:bodyPr>
          <a:lstStyle>
            <a:lvl1pPr marL="0" indent="0" algn="ctr">
              <a:spcBef>
                <a:spcPts val="0"/>
              </a:spcBef>
              <a:buNone/>
              <a:defRPr sz="1800" b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251357" y="2070847"/>
            <a:ext cx="2630748" cy="322729"/>
          </a:xfrm>
          <a:prstGeom prst="rect">
            <a:avLst/>
          </a:prstGeom>
          <a:solidFill>
            <a:schemeClr val="accent4"/>
          </a:solidFill>
        </p:spPr>
        <p:txBody>
          <a:bodyPr tIns="0" bIns="0" anchor="ctr" anchorCtr="0">
            <a:noAutofit/>
          </a:bodyPr>
          <a:lstStyle>
            <a:lvl1pPr marL="0" indent="0" algn="ctr">
              <a:spcBef>
                <a:spcPts val="0"/>
              </a:spcBef>
              <a:buNone/>
              <a:defRPr sz="1800" b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Content Placeholder 3"/>
          <p:cNvSpPr>
            <a:spLocks noGrp="1"/>
          </p:cNvSpPr>
          <p:nvPr>
            <p:ph sz="half" idx="13"/>
          </p:nvPr>
        </p:nvSpPr>
        <p:spPr>
          <a:xfrm>
            <a:off x="6031989" y="2447365"/>
            <a:ext cx="2630748" cy="3678797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14" name="Text Placeholder 2"/>
          <p:cNvSpPr>
            <a:spLocks noGrp="1"/>
          </p:cNvSpPr>
          <p:nvPr>
            <p:ph type="body" idx="14"/>
          </p:nvPr>
        </p:nvSpPr>
        <p:spPr>
          <a:xfrm>
            <a:off x="6031989" y="2070847"/>
            <a:ext cx="2630748" cy="322729"/>
          </a:xfrm>
          <a:prstGeom prst="rect">
            <a:avLst/>
          </a:prstGeom>
          <a:solidFill>
            <a:schemeClr val="accent2"/>
          </a:solidFill>
        </p:spPr>
        <p:txBody>
          <a:bodyPr tIns="0" bIns="0" anchor="ctr" anchorCtr="0">
            <a:noAutofit/>
          </a:bodyPr>
          <a:lstStyle>
            <a:lvl1pPr marL="0" indent="0" algn="ctr">
              <a:spcBef>
                <a:spcPts val="0"/>
              </a:spcBef>
              <a:buNone/>
              <a:defRPr sz="1800" b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16" name="Picture 15" descr="WFU_Univ_White_Shield-only.eps"/>
          <p:cNvPicPr>
            <a:picLocks noChangeAspect="1"/>
          </p:cNvPicPr>
          <p:nvPr/>
        </p:nvPicPr>
        <p:blipFill>
          <a:blip r:embed="rId2" cstate="print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32536" y="1400284"/>
            <a:ext cx="356520" cy="356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7910987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txAndTwoObj">
  <p:cSld name="Title, Text,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7813"/>
            <a:ext cx="8229600" cy="11398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457200" y="1600200"/>
            <a:ext cx="4038600" cy="45307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2"/>
          </p:nvPr>
        </p:nvSpPr>
        <p:spPr>
          <a:xfrm>
            <a:off x="4648200" y="1600200"/>
            <a:ext cx="4038600" cy="21891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3"/>
          </p:nvPr>
        </p:nvSpPr>
        <p:spPr>
          <a:xfrm>
            <a:off x="4648200" y="3941763"/>
            <a:ext cx="4038600" cy="218916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>
          <a:xfrm>
            <a:off x="457200" y="6243638"/>
            <a:ext cx="2133600" cy="4572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endParaRPr lang="en-US" altLang="en-US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>
          <a:xfrm>
            <a:off x="3124200" y="6248400"/>
            <a:ext cx="2895600" cy="4572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endParaRPr lang="en-US" alt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>
          <a:xfrm>
            <a:off x="6553200" y="6243638"/>
            <a:ext cx="2133600" cy="4572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fld id="{B259E7BA-40A6-4089-A8B6-09F1304A2F69}" type="slidenum">
              <a:rPr lang="en-US" altLang="en-US"/>
              <a:pPr/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3636200745"/>
      </p:ext>
    </p:extLst>
  </p:cSld>
  <p:clrMapOvr>
    <a:masterClrMapping/>
  </p:clrMapOvr>
  <p:transition>
    <p:fade/>
  </p:transition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CD9310-CA16-465E-86C2-0154C57635C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4645565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CD9310-CA16-465E-86C2-0154C57635C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4792911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8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3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CD9310-CA16-465E-86C2-0154C57635C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4942518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6715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825625"/>
            <a:ext cx="386715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CD9310-CA16-465E-86C2-0154C57635C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4759792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238" y="365125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0238" y="1681163"/>
            <a:ext cx="386873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0238" y="2505075"/>
            <a:ext cx="386873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7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7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CD9310-CA16-465E-86C2-0154C57635C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52181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, Alt.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8166847" y="282574"/>
            <a:ext cx="685800" cy="1600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8474" y="134471"/>
            <a:ext cx="7556313" cy="995082"/>
          </a:xfrm>
        </p:spPr>
        <p:txBody>
          <a:bodyPr anchor="b" anchorCtr="0"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  <a:latin typeface="Franklin Gothic Book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456A73-CB17-B748-BD2A-A20F5DD59EC7}" type="slidenum">
              <a:rPr lang="en-US" smtClean="0">
                <a:solidFill>
                  <a:srgbClr val="FFFFFF"/>
                </a:solidFill>
                <a:latin typeface="Franklin Gothic Book"/>
              </a:rPr>
              <a:pPr/>
              <a:t>‹#›</a:t>
            </a:fld>
            <a:endParaRPr lang="en-US"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498518" y="1129553"/>
            <a:ext cx="7558960" cy="774700"/>
          </a:xfrm>
        </p:spPr>
        <p:txBody>
          <a:bodyPr vert="horz" lIns="91440" tIns="45720" rIns="91440" bIns="45720" rtlCol="0" anchor="t" anchorCtr="0">
            <a:noAutofit/>
          </a:bodyPr>
          <a:lstStyle>
            <a:lvl1pPr marL="0" indent="0">
              <a:buNone/>
              <a:defRPr kumimoji="0" sz="2400" b="0" i="0" u="none" strike="noStrike" kern="1200" cap="none" spc="0" normalizeH="0" baseline="0">
                <a:ln>
                  <a:noFill/>
                </a:ln>
                <a:solidFill>
                  <a:schemeClr val="accent3"/>
                </a:solidFill>
                <a:effectLst/>
                <a:uLnTx/>
                <a:uFillTx/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/>
              <a:t>Click to edit Master text styles</a:t>
            </a:r>
          </a:p>
        </p:txBody>
      </p:sp>
      <p:pic>
        <p:nvPicPr>
          <p:cNvPr id="14" name="Picture 13" descr="WFU_Univ_White_Shield-only.eps"/>
          <p:cNvPicPr>
            <a:picLocks noChangeAspect="1"/>
          </p:cNvPicPr>
          <p:nvPr/>
        </p:nvPicPr>
        <p:blipFill>
          <a:blip r:embed="rId2" cstate="print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45904" y="1400284"/>
            <a:ext cx="356520" cy="356520"/>
          </a:xfrm>
          <a:prstGeom prst="rect">
            <a:avLst/>
          </a:prstGeom>
        </p:spPr>
      </p:pic>
      <p:pic>
        <p:nvPicPr>
          <p:cNvPr id="11" name="Picture 10" descr="WFU_Univ_White_Shield-only.eps"/>
          <p:cNvPicPr>
            <a:picLocks noChangeAspect="1"/>
          </p:cNvPicPr>
          <p:nvPr/>
        </p:nvPicPr>
        <p:blipFill>
          <a:blip r:embed="rId2" cstate="print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45904" y="1400284"/>
            <a:ext cx="356520" cy="356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1844206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CD9310-CA16-465E-86C2-0154C57635C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24353242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CD9310-CA16-465E-86C2-0154C57635C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6227952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CD9310-CA16-465E-86C2-0154C57635C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2725568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CD9310-CA16-465E-86C2-0154C57635C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69695217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CD9310-CA16-465E-86C2-0154C57635C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3010748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762625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CD9310-CA16-465E-86C2-0154C57635C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41769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 with 2 Pictu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800600" y="4624668"/>
            <a:ext cx="4038600" cy="933450"/>
          </a:xfrm>
        </p:spPr>
        <p:txBody>
          <a:bodyPr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800600" y="5562599"/>
            <a:ext cx="4038600" cy="748553"/>
          </a:xfrm>
        </p:spPr>
        <p:txBody>
          <a:bodyPr>
            <a:normAutofit/>
          </a:bodyPr>
          <a:lstStyle>
            <a:lvl1pPr marL="0" indent="0" algn="l">
              <a:spcBef>
                <a:spcPts val="300"/>
              </a:spcBef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800600" y="6425640"/>
            <a:ext cx="1232647" cy="365125"/>
          </a:xfrm>
        </p:spPr>
        <p:txBody>
          <a:bodyPr/>
          <a:lstStyle>
            <a:lvl1pPr algn="l">
              <a:defRPr/>
            </a:lvl1pPr>
          </a:lstStyle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  <a:latin typeface="Franklin Gothic Book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311153" y="6425640"/>
            <a:ext cx="2617694" cy="365125"/>
          </a:xfrm>
        </p:spPr>
        <p:txBody>
          <a:bodyPr/>
          <a:lstStyle>
            <a:lvl1pPr algn="r">
              <a:defRPr/>
            </a:lvl1pPr>
          </a:lstStyle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282575" y="228600"/>
            <a:ext cx="4235450" cy="41879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6802438" y="228600"/>
            <a:ext cx="2057400" cy="2039112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4624388" y="2377440"/>
            <a:ext cx="2057400" cy="203911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13" name="Picture Placeholder 12"/>
          <p:cNvSpPr>
            <a:spLocks noGrp="1"/>
          </p:cNvSpPr>
          <p:nvPr>
            <p:ph type="pic" sz="quarter" idx="12"/>
          </p:nvPr>
        </p:nvSpPr>
        <p:spPr>
          <a:xfrm>
            <a:off x="4624388" y="228600"/>
            <a:ext cx="2057400" cy="2039112"/>
          </a:xfrm>
        </p:spPr>
        <p:txBody>
          <a:bodyPr/>
          <a:lstStyle>
            <a:lvl1pPr>
              <a:buNone/>
              <a:defRPr/>
            </a:lvl1pPr>
          </a:lstStyle>
          <a:p>
            <a:r>
              <a:rPr lang="en-US" dirty="0"/>
              <a:t>Drag picture to placeholder or click icon to add</a:t>
            </a:r>
            <a:endParaRPr dirty="0"/>
          </a:p>
        </p:txBody>
      </p:sp>
      <p:sp>
        <p:nvSpPr>
          <p:cNvPr id="14" name="Picture Placeholder 12"/>
          <p:cNvSpPr>
            <a:spLocks noGrp="1"/>
          </p:cNvSpPr>
          <p:nvPr>
            <p:ph type="pic" sz="quarter" idx="13"/>
          </p:nvPr>
        </p:nvSpPr>
        <p:spPr>
          <a:xfrm>
            <a:off x="6802438" y="2377440"/>
            <a:ext cx="2057400" cy="2039112"/>
          </a:xfrm>
        </p:spPr>
        <p:txBody>
          <a:bodyPr/>
          <a:lstStyle>
            <a:lvl1pPr>
              <a:buNone/>
              <a:defRPr/>
            </a:lvl1pPr>
          </a:lstStyle>
          <a:p>
            <a:r>
              <a:rPr lang="en-US" dirty="0"/>
              <a:t>Drag picture to placeholder or click icon to add</a:t>
            </a:r>
            <a:endParaRPr dirty="0"/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2"/>
          </p:nvPr>
        </p:nvSpPr>
        <p:spPr>
          <a:xfrm>
            <a:off x="857250" y="1779494"/>
            <a:ext cx="3086100" cy="2040905"/>
          </a:xfrm>
        </p:spPr>
        <p:txBody>
          <a:bodyPr lIns="45720" tIns="45720" rIns="45720" anchor="t">
            <a:noAutofit/>
          </a:bodyPr>
          <a:lstStyle>
            <a:lvl1pPr marL="0" indent="0" algn="ctr">
              <a:spcBef>
                <a:spcPts val="600"/>
              </a:spcBef>
              <a:buNone/>
              <a:defRPr sz="4600">
                <a:solidFill>
                  <a:schemeClr val="bg1"/>
                </a:solidFill>
              </a:defRPr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pic>
        <p:nvPicPr>
          <p:cNvPr id="17" name="Picture 16" descr="WFU_Univ_White_Shield-only.eps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99325" y="415259"/>
            <a:ext cx="480425" cy="480425"/>
          </a:xfrm>
          <a:prstGeom prst="rect">
            <a:avLst/>
          </a:prstGeom>
        </p:spPr>
      </p:pic>
      <p:pic>
        <p:nvPicPr>
          <p:cNvPr id="15" name="Picture 14" descr="WFU_Univ_White_Shield-only.eps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99325" y="415259"/>
            <a:ext cx="480425" cy="480425"/>
          </a:xfrm>
          <a:prstGeom prst="rect">
            <a:avLst/>
          </a:prstGeom>
        </p:spPr>
      </p:pic>
      <p:pic>
        <p:nvPicPr>
          <p:cNvPr id="18" name="Picture 17" descr="WFU_Univ_White_Shield-only.eps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99325" y="415259"/>
            <a:ext cx="480425" cy="480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07093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658907" y="228600"/>
            <a:ext cx="8200930" cy="634523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0" y="3124200"/>
            <a:ext cx="5638800" cy="1362075"/>
          </a:xfrm>
        </p:spPr>
        <p:txBody>
          <a:bodyPr anchor="b" anchorCtr="0">
            <a:normAutofit/>
          </a:bodyPr>
          <a:lstStyle>
            <a:lvl1pPr algn="l">
              <a:defRPr sz="3200" b="0" cap="none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86000" y="4495800"/>
            <a:ext cx="5638800" cy="1500187"/>
          </a:xfrm>
        </p:spPr>
        <p:txBody>
          <a:bodyPr anchor="t" anchorCtr="0">
            <a:normAutofit/>
          </a:bodyPr>
          <a:lstStyle>
            <a:lvl1pPr marL="0" indent="0">
              <a:spcBef>
                <a:spcPts val="300"/>
              </a:spcBef>
              <a:buNone/>
              <a:defRPr sz="1400" cap="none" baseline="0">
                <a:solidFill>
                  <a:schemeClr val="bg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58906" y="6248774"/>
            <a:ext cx="1474694" cy="365125"/>
          </a:xfrm>
        </p:spPr>
        <p:txBody>
          <a:bodyPr/>
          <a:lstStyle>
            <a:lvl1pPr algn="l">
              <a:defRPr>
                <a:solidFill>
                  <a:schemeClr val="bg1"/>
                </a:solidFill>
              </a:defRPr>
            </a:lvl1pPr>
          </a:lstStyle>
          <a:p>
            <a:endParaRPr lang="en-US"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286000" y="6248774"/>
            <a:ext cx="56388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305800" y="6248774"/>
            <a:ext cx="554038" cy="365125"/>
          </a:xfrm>
        </p:spPr>
        <p:txBody>
          <a:bodyPr/>
          <a:lstStyle/>
          <a:p>
            <a:fld id="{02456A73-CB17-B748-BD2A-A20F5DD59EC7}" type="slidenum">
              <a:rPr lang="en-US" smtClean="0">
                <a:solidFill>
                  <a:srgbClr val="FFFFFF"/>
                </a:solidFill>
                <a:latin typeface="Franklin Gothic Book"/>
              </a:rPr>
              <a:pPr/>
              <a:t>‹#›</a:t>
            </a:fld>
            <a:endParaRPr lang="en-US"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285750" y="228600"/>
            <a:ext cx="212725" cy="634523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pic>
        <p:nvPicPr>
          <p:cNvPr id="11" name="Picture 10" descr="WFU_Univ_White_Shield-only.eps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77387" y="437070"/>
            <a:ext cx="480425" cy="480425"/>
          </a:xfrm>
          <a:prstGeom prst="rect">
            <a:avLst/>
          </a:prstGeom>
        </p:spPr>
      </p:pic>
      <p:pic>
        <p:nvPicPr>
          <p:cNvPr id="12" name="Picture 11" descr="WFU_Univ_White_Shield-only.eps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77387" y="437070"/>
            <a:ext cx="480425" cy="480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31216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8210550" y="282574"/>
            <a:ext cx="642097" cy="1600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8068235" y="282574"/>
            <a:ext cx="91440" cy="1600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98518" y="1985963"/>
            <a:ext cx="3657600" cy="4140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399878" y="1985963"/>
            <a:ext cx="3657600" cy="4140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  <a:latin typeface="Franklin Gothic Book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456A73-CB17-B748-BD2A-A20F5DD59EC7}" type="slidenum">
              <a:rPr lang="en-US" smtClean="0">
                <a:solidFill>
                  <a:srgbClr val="FFFFFF"/>
                </a:solidFill>
                <a:latin typeface="Franklin Gothic Book"/>
              </a:rPr>
              <a:pPr/>
              <a:t>‹#›</a:t>
            </a:fld>
            <a:endParaRPr lang="en-US" dirty="0">
              <a:solidFill>
                <a:srgbClr val="FFFFFF"/>
              </a:solidFill>
              <a:latin typeface="Franklin Gothic Book"/>
            </a:endParaRPr>
          </a:p>
        </p:txBody>
      </p:sp>
      <p:pic>
        <p:nvPicPr>
          <p:cNvPr id="16" name="Picture 15" descr="WFU_Univ_White_Shield-only.eps"/>
          <p:cNvPicPr>
            <a:picLocks noChangeAspect="1"/>
          </p:cNvPicPr>
          <p:nvPr/>
        </p:nvPicPr>
        <p:blipFill>
          <a:blip r:embed="rId2" cstate="print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45904" y="1400284"/>
            <a:ext cx="356520" cy="356520"/>
          </a:xfrm>
          <a:prstGeom prst="rect">
            <a:avLst/>
          </a:prstGeom>
        </p:spPr>
      </p:pic>
      <p:pic>
        <p:nvPicPr>
          <p:cNvPr id="13" name="Picture 12" descr="WFU_Univ_White_Shield-only.eps"/>
          <p:cNvPicPr>
            <a:picLocks noChangeAspect="1"/>
          </p:cNvPicPr>
          <p:nvPr/>
        </p:nvPicPr>
        <p:blipFill>
          <a:blip r:embed="rId2" cstate="print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45904" y="1400284"/>
            <a:ext cx="356520" cy="356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70353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8166847" y="282574"/>
            <a:ext cx="685800" cy="1600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97541" y="2447365"/>
            <a:ext cx="3657600" cy="3678797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399878" y="2447365"/>
            <a:ext cx="3657600" cy="3678797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  <a:latin typeface="Franklin Gothic Book"/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  <a:latin typeface="Franklin Gothic Book"/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456A73-CB17-B748-BD2A-A20F5DD59EC7}" type="slidenum">
              <a:rPr lang="en-US" smtClean="0">
                <a:solidFill>
                  <a:srgbClr val="FFFFFF"/>
                </a:solidFill>
                <a:latin typeface="Franklin Gothic Book"/>
              </a:rPr>
              <a:pPr/>
              <a:t>‹#›</a:t>
            </a:fld>
            <a:endParaRPr lang="en-US"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71078" y="1000316"/>
            <a:ext cx="3657600" cy="322729"/>
          </a:xfrm>
          <a:prstGeom prst="rect">
            <a:avLst/>
          </a:prstGeom>
          <a:solidFill>
            <a:schemeClr val="accent3"/>
          </a:solidFill>
        </p:spPr>
        <p:txBody>
          <a:bodyPr tIns="0" bIns="0" anchor="ctr" anchorCtr="0">
            <a:noAutofit/>
          </a:bodyPr>
          <a:lstStyle>
            <a:lvl1pPr marL="0" indent="0" algn="ctr">
              <a:spcBef>
                <a:spcPts val="0"/>
              </a:spcBef>
              <a:buNone/>
              <a:defRPr sz="1800" b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99878" y="2070847"/>
            <a:ext cx="3657600" cy="322729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</p:spPr>
        <p:txBody>
          <a:bodyPr tIns="0" bIns="0" anchor="ctr" anchorCtr="0">
            <a:noAutofit/>
          </a:bodyPr>
          <a:lstStyle>
            <a:lvl1pPr marL="0" indent="0" algn="ctr">
              <a:spcBef>
                <a:spcPts val="0"/>
              </a:spcBef>
              <a:buNone/>
              <a:defRPr sz="1800" b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15" name="Picture 14" descr="WFU_Univ_White_Shield-only.eps"/>
          <p:cNvPicPr>
            <a:picLocks noChangeAspect="1"/>
          </p:cNvPicPr>
          <p:nvPr/>
        </p:nvPicPr>
        <p:blipFill>
          <a:blip r:embed="rId2" cstate="print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32536" y="1400284"/>
            <a:ext cx="356520" cy="356520"/>
          </a:xfrm>
          <a:prstGeom prst="rect">
            <a:avLst/>
          </a:prstGeom>
        </p:spPr>
      </p:pic>
      <p:pic>
        <p:nvPicPr>
          <p:cNvPr id="12" name="Picture 11" descr="WFU_Univ_White_Shield-only.eps"/>
          <p:cNvPicPr>
            <a:picLocks noChangeAspect="1"/>
          </p:cNvPicPr>
          <p:nvPr/>
        </p:nvPicPr>
        <p:blipFill>
          <a:blip r:embed="rId2" cstate="print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32536" y="1400284"/>
            <a:ext cx="356520" cy="356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74412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 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8166847" y="282574"/>
            <a:ext cx="685800" cy="1600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97541" y="2447365"/>
            <a:ext cx="2617301" cy="3678797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251357" y="2447365"/>
            <a:ext cx="2630748" cy="3678797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  <a:latin typeface="Franklin Gothic Book"/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  <a:latin typeface="Franklin Gothic Book"/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456A73-CB17-B748-BD2A-A20F5DD59EC7}" type="slidenum">
              <a:rPr lang="en-US" smtClean="0">
                <a:solidFill>
                  <a:srgbClr val="FFFFFF"/>
                </a:solidFill>
                <a:latin typeface="Franklin Gothic Book"/>
              </a:rPr>
              <a:pPr/>
              <a:t>‹#›</a:t>
            </a:fld>
            <a:endParaRPr lang="en-US"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97541" y="2070847"/>
            <a:ext cx="2617301" cy="322729"/>
          </a:xfrm>
          <a:prstGeom prst="rect">
            <a:avLst/>
          </a:prstGeom>
          <a:solidFill>
            <a:schemeClr val="accent3"/>
          </a:solidFill>
        </p:spPr>
        <p:txBody>
          <a:bodyPr tIns="0" bIns="0" anchor="ctr" anchorCtr="0">
            <a:noAutofit/>
          </a:bodyPr>
          <a:lstStyle>
            <a:lvl1pPr marL="0" indent="0" algn="ctr">
              <a:spcBef>
                <a:spcPts val="0"/>
              </a:spcBef>
              <a:buNone/>
              <a:defRPr sz="1800" b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251357" y="2070847"/>
            <a:ext cx="2630748" cy="322729"/>
          </a:xfrm>
          <a:prstGeom prst="rect">
            <a:avLst/>
          </a:prstGeom>
          <a:solidFill>
            <a:schemeClr val="accent4"/>
          </a:solidFill>
        </p:spPr>
        <p:txBody>
          <a:bodyPr tIns="0" bIns="0" anchor="ctr" anchorCtr="0">
            <a:noAutofit/>
          </a:bodyPr>
          <a:lstStyle>
            <a:lvl1pPr marL="0" indent="0" algn="ctr">
              <a:spcBef>
                <a:spcPts val="0"/>
              </a:spcBef>
              <a:buNone/>
              <a:defRPr sz="1800" b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Content Placeholder 3"/>
          <p:cNvSpPr>
            <a:spLocks noGrp="1"/>
          </p:cNvSpPr>
          <p:nvPr>
            <p:ph sz="half" idx="13"/>
          </p:nvPr>
        </p:nvSpPr>
        <p:spPr>
          <a:xfrm>
            <a:off x="6031989" y="2447365"/>
            <a:ext cx="2630748" cy="3678797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14" name="Text Placeholder 2"/>
          <p:cNvSpPr>
            <a:spLocks noGrp="1"/>
          </p:cNvSpPr>
          <p:nvPr>
            <p:ph type="body" idx="14"/>
          </p:nvPr>
        </p:nvSpPr>
        <p:spPr>
          <a:xfrm>
            <a:off x="6031989" y="2070847"/>
            <a:ext cx="2630748" cy="322729"/>
          </a:xfrm>
          <a:prstGeom prst="rect">
            <a:avLst/>
          </a:prstGeom>
          <a:solidFill>
            <a:schemeClr val="accent2"/>
          </a:solidFill>
        </p:spPr>
        <p:txBody>
          <a:bodyPr tIns="0" bIns="0" anchor="ctr" anchorCtr="0">
            <a:noAutofit/>
          </a:bodyPr>
          <a:lstStyle>
            <a:lvl1pPr marL="0" indent="0" algn="ctr">
              <a:spcBef>
                <a:spcPts val="0"/>
              </a:spcBef>
              <a:buNone/>
              <a:defRPr sz="1800" b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19" name="Picture 18" descr="WFU_Univ_White_Shield-only.eps"/>
          <p:cNvPicPr>
            <a:picLocks noChangeAspect="1"/>
          </p:cNvPicPr>
          <p:nvPr/>
        </p:nvPicPr>
        <p:blipFill>
          <a:blip r:embed="rId2" cstate="print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32536" y="1400284"/>
            <a:ext cx="356520" cy="356520"/>
          </a:xfrm>
          <a:prstGeom prst="rect">
            <a:avLst/>
          </a:prstGeom>
        </p:spPr>
      </p:pic>
      <p:pic>
        <p:nvPicPr>
          <p:cNvPr id="15" name="Picture 14" descr="WFU_Univ_White_Shield-only.eps"/>
          <p:cNvPicPr>
            <a:picLocks noChangeAspect="1"/>
          </p:cNvPicPr>
          <p:nvPr/>
        </p:nvPicPr>
        <p:blipFill>
          <a:blip r:embed="rId2" cstate="print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32536" y="1400284"/>
            <a:ext cx="356520" cy="356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620626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 Content, Top and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98517" y="1985963"/>
            <a:ext cx="7569157" cy="196596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  <a:latin typeface="Franklin Gothic Book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  <a:latin typeface="Franklin Gothic Book"/>
            </a:endParaRPr>
          </a:p>
        </p:txBody>
      </p:sp>
      <p:sp>
        <p:nvSpPr>
          <p:cNvPr id="13" name="Content Placeholder 2"/>
          <p:cNvSpPr>
            <a:spLocks noGrp="1"/>
          </p:cNvSpPr>
          <p:nvPr>
            <p:ph sz="half" idx="14"/>
          </p:nvPr>
        </p:nvSpPr>
        <p:spPr>
          <a:xfrm>
            <a:off x="498517" y="4164965"/>
            <a:ext cx="7569157" cy="196596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14" name="Rectangle 13"/>
          <p:cNvSpPr/>
          <p:nvPr/>
        </p:nvSpPr>
        <p:spPr>
          <a:xfrm>
            <a:off x="8166847" y="282574"/>
            <a:ext cx="685800" cy="1600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15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305800" y="242234"/>
            <a:ext cx="554038" cy="365125"/>
          </a:xfrm>
        </p:spPr>
        <p:txBody>
          <a:bodyPr/>
          <a:lstStyle/>
          <a:p>
            <a:fld id="{02456A73-CB17-B748-BD2A-A20F5DD59EC7}" type="slidenum">
              <a:rPr lang="en-US" smtClean="0">
                <a:solidFill>
                  <a:srgbClr val="FFFFFF"/>
                </a:solidFill>
                <a:latin typeface="Franklin Gothic Book"/>
              </a:rPr>
              <a:pPr/>
              <a:t>‹#›</a:t>
            </a:fld>
            <a:endParaRPr lang="en-US" dirty="0">
              <a:solidFill>
                <a:srgbClr val="FFFFFF"/>
              </a:solidFill>
              <a:latin typeface="Franklin Gothic Book"/>
            </a:endParaRPr>
          </a:p>
        </p:txBody>
      </p:sp>
      <p:pic>
        <p:nvPicPr>
          <p:cNvPr id="16" name="Picture 15" descr="WFU_Univ_White_Shield-only.eps"/>
          <p:cNvPicPr>
            <a:picLocks noChangeAspect="1"/>
          </p:cNvPicPr>
          <p:nvPr/>
        </p:nvPicPr>
        <p:blipFill>
          <a:blip r:embed="rId2" cstate="print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32536" y="1400284"/>
            <a:ext cx="356520" cy="356520"/>
          </a:xfrm>
          <a:prstGeom prst="rect">
            <a:avLst/>
          </a:prstGeom>
        </p:spPr>
      </p:pic>
      <p:pic>
        <p:nvPicPr>
          <p:cNvPr id="10" name="Picture 9" descr="WFU_Univ_White_Shield-only.eps"/>
          <p:cNvPicPr>
            <a:picLocks noChangeAspect="1"/>
          </p:cNvPicPr>
          <p:nvPr/>
        </p:nvPicPr>
        <p:blipFill>
          <a:blip r:embed="rId2" cstate="print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32536" y="1400284"/>
            <a:ext cx="356520" cy="356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450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2.xml"/><Relationship Id="rId3" Type="http://schemas.openxmlformats.org/officeDocument/2006/relationships/slideLayout" Target="../slideLayouts/slideLayout27.xml"/><Relationship Id="rId7" Type="http://schemas.openxmlformats.org/officeDocument/2006/relationships/slideLayout" Target="../slideLayouts/slideLayout31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26.xml"/><Relationship Id="rId1" Type="http://schemas.openxmlformats.org/officeDocument/2006/relationships/slideLayout" Target="../slideLayouts/slideLayout25.xml"/><Relationship Id="rId6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35.xml"/><Relationship Id="rId5" Type="http://schemas.openxmlformats.org/officeDocument/2006/relationships/slideLayout" Target="../slideLayouts/slideLayout29.xml"/><Relationship Id="rId10" Type="http://schemas.openxmlformats.org/officeDocument/2006/relationships/slideLayout" Target="../slideLayouts/slideLayout34.xml"/><Relationship Id="rId4" Type="http://schemas.openxmlformats.org/officeDocument/2006/relationships/slideLayout" Target="../slideLayouts/slideLayout28.xml"/><Relationship Id="rId9" Type="http://schemas.openxmlformats.org/officeDocument/2006/relationships/slideLayout" Target="../slideLayouts/slideLayout3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98474" y="484094"/>
            <a:ext cx="7556313" cy="1116106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98474" y="1981200"/>
            <a:ext cx="7556313" cy="4144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795247" y="6423585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01706" y="6423585"/>
            <a:ext cx="612289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  <a:latin typeface="Franklin Gothic Book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305800" y="242234"/>
            <a:ext cx="55403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>
                <a:solidFill>
                  <a:schemeClr val="bg1"/>
                </a:solidFill>
              </a:defRPr>
            </a:lvl1pPr>
          </a:lstStyle>
          <a:p>
            <a:fld id="{02456A73-CB17-B748-BD2A-A20F5DD59EC7}" type="slidenum">
              <a:rPr lang="en-US" smtClean="0">
                <a:solidFill>
                  <a:srgbClr val="FFFFFF"/>
                </a:solidFill>
                <a:latin typeface="Franklin Gothic Book"/>
              </a:rPr>
              <a:pPr/>
              <a:t>‹#›</a:t>
            </a:fld>
            <a:endParaRPr lang="en-US" dirty="0">
              <a:solidFill>
                <a:srgbClr val="FFFFFF"/>
              </a:solidFill>
              <a:latin typeface="Franklin Gothic Book"/>
            </a:endParaRPr>
          </a:p>
        </p:txBody>
      </p:sp>
    </p:spTree>
    <p:extLst>
      <p:ext uri="{BB962C8B-B14F-4D97-AF65-F5344CB8AC3E}">
        <p14:creationId xmlns:p14="http://schemas.microsoft.com/office/powerpoint/2010/main" val="10541127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  <p:sldLayoutId id="2147483696" r:id="rId12"/>
    <p:sldLayoutId id="2147483697" r:id="rId13"/>
    <p:sldLayoutId id="2147483698" r:id="rId14"/>
    <p:sldLayoutId id="2147483699" r:id="rId15"/>
    <p:sldLayoutId id="2147483700" r:id="rId16"/>
    <p:sldLayoutId id="2147483701" r:id="rId17"/>
    <p:sldLayoutId id="2147483702" r:id="rId18"/>
    <p:sldLayoutId id="2147483703" r:id="rId19"/>
    <p:sldLayoutId id="2147483704" r:id="rId20"/>
    <p:sldLayoutId id="2147483705" r:id="rId21"/>
    <p:sldLayoutId id="2147483706" r:id="rId22"/>
    <p:sldLayoutId id="2147483707" r:id="rId23"/>
    <p:sldLayoutId id="2147483708" r:id="rId24"/>
  </p:sldLayoutIdLst>
  <p:hf hdr="0" ftr="0" dt="0"/>
  <p:txStyles>
    <p:titleStyle>
      <a:lvl1pPr algn="l" defTabSz="914400" rtl="0" eaLnBrk="1" latinLnBrk="0" hangingPunct="1">
        <a:spcBef>
          <a:spcPct val="0"/>
        </a:spcBef>
        <a:buNone/>
        <a:defRPr sz="3600" b="0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spcBef>
          <a:spcPts val="2000"/>
        </a:spcBef>
        <a:buClr>
          <a:schemeClr val="accent1"/>
        </a:buClr>
        <a:buSzPct val="75000"/>
        <a:buFont typeface="Wingdings" pitchFamily="2" charset="2"/>
        <a:buChar char="n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spcBef>
          <a:spcPts val="600"/>
        </a:spcBef>
        <a:buClr>
          <a:schemeClr val="accent1">
            <a:lumMod val="60000"/>
            <a:lumOff val="40000"/>
          </a:schemeClr>
        </a:buClr>
        <a:buSzPct val="75000"/>
        <a:buFont typeface="Wingdings" pitchFamily="2" charset="2"/>
        <a:buChar char="n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spcBef>
          <a:spcPts val="600"/>
        </a:spcBef>
        <a:buClr>
          <a:schemeClr val="accent1"/>
        </a:buClr>
        <a:buSzPct val="75000"/>
        <a:buFont typeface="Wingdings" pitchFamily="2" charset="2"/>
        <a:buChar char="n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spcBef>
          <a:spcPts val="600"/>
        </a:spcBef>
        <a:buClr>
          <a:schemeClr val="accent1">
            <a:lumMod val="60000"/>
            <a:lumOff val="40000"/>
          </a:schemeClr>
        </a:buClr>
        <a:buSzPct val="75000"/>
        <a:buFont typeface="Wingdings" pitchFamily="2" charset="2"/>
        <a:buChar char="n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spcBef>
          <a:spcPts val="600"/>
        </a:spcBef>
        <a:buClr>
          <a:schemeClr val="accent1"/>
        </a:buClr>
        <a:buSzPct val="75000"/>
        <a:buFont typeface="Wingdings" pitchFamily="2" charset="2"/>
        <a:buChar char="n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1377950" indent="-228600" algn="l" defTabSz="914400" rtl="0" eaLnBrk="1" latinLnBrk="0" hangingPunct="1">
        <a:spcBef>
          <a:spcPct val="20000"/>
        </a:spcBef>
        <a:buClr>
          <a:schemeClr val="accent1">
            <a:lumMod val="60000"/>
            <a:lumOff val="40000"/>
          </a:schemeClr>
        </a:buClr>
        <a:buSzPct val="75000"/>
        <a:buFont typeface="Wingdings" pitchFamily="2" charset="2"/>
        <a:buChar char=""/>
        <a:defRPr lang="en-US" sz="1800" kern="120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1603375" indent="-228600" algn="l" defTabSz="914400" rtl="0" eaLnBrk="1" latinLnBrk="0" hangingPunct="1">
        <a:spcBef>
          <a:spcPct val="20000"/>
        </a:spcBef>
        <a:buClr>
          <a:schemeClr val="accent1"/>
        </a:buClr>
        <a:buSzPct val="75000"/>
        <a:buFont typeface="Wingdings" pitchFamily="2" charset="2"/>
        <a:buChar char=""/>
        <a:defRPr lang="en-US" sz="1800" kern="1200" baseline="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1830388" indent="-228600" algn="l" defTabSz="914400" rtl="0" eaLnBrk="1" latinLnBrk="0" hangingPunct="1">
        <a:spcBef>
          <a:spcPct val="20000"/>
        </a:spcBef>
        <a:buClr>
          <a:schemeClr val="accent1">
            <a:lumMod val="60000"/>
            <a:lumOff val="40000"/>
          </a:schemeClr>
        </a:buClr>
        <a:buSzPct val="75000"/>
        <a:buFont typeface="Wingdings" pitchFamily="2" charset="2"/>
        <a:buChar char=""/>
        <a:defRPr lang="en-US" sz="1800" kern="1200" baseline="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2057400" indent="-228600" algn="l" defTabSz="914400" rtl="0" eaLnBrk="1" latinLnBrk="0" hangingPunct="1">
        <a:spcBef>
          <a:spcPct val="20000"/>
        </a:spcBef>
        <a:buClr>
          <a:schemeClr val="accent1"/>
        </a:buClr>
        <a:buSzPct val="75000"/>
        <a:buFont typeface="Wingdings" pitchFamily="2" charset="2"/>
        <a:buChar char=""/>
        <a:defRPr lang="en-US" sz="1800" kern="1200" baseline="0" dirty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5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0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BCD9310-CA16-465E-86C2-0154C57635C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127558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0" r:id="rId1"/>
    <p:sldLayoutId id="2147483711" r:id="rId2"/>
    <p:sldLayoutId id="2147483712" r:id="rId3"/>
    <p:sldLayoutId id="2147483713" r:id="rId4"/>
    <p:sldLayoutId id="2147483714" r:id="rId5"/>
    <p:sldLayoutId id="2147483715" r:id="rId6"/>
    <p:sldLayoutId id="2147483716" r:id="rId7"/>
    <p:sldLayoutId id="2147483717" r:id="rId8"/>
    <p:sldLayoutId id="2147483718" r:id="rId9"/>
    <p:sldLayoutId id="2147483719" r:id="rId10"/>
    <p:sldLayoutId id="2147483720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4.jp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 13"/>
          <p:cNvSpPr>
            <a:spLocks noGrp="1"/>
          </p:cNvSpPr>
          <p:nvPr>
            <p:ph type="pic" sz="quarter" idx="13"/>
          </p:nvPr>
        </p:nvSpPr>
        <p:spPr/>
      </p:sp>
      <p:sp>
        <p:nvSpPr>
          <p:cNvPr id="9" name="Text Placeholder 8"/>
          <p:cNvSpPr>
            <a:spLocks noGrp="1"/>
          </p:cNvSpPr>
          <p:nvPr>
            <p:ph type="body" sz="half" idx="2"/>
          </p:nvPr>
        </p:nvSpPr>
        <p:spPr>
          <a:xfrm>
            <a:off x="432706" y="1159461"/>
            <a:ext cx="3993266" cy="3053891"/>
          </a:xfrm>
        </p:spPr>
        <p:txBody>
          <a:bodyPr/>
          <a:lstStyle/>
          <a:p>
            <a:pPr>
              <a:lnSpc>
                <a:spcPts val="3900"/>
              </a:lnSpc>
            </a:pPr>
            <a:r>
              <a:rPr lang="en-US" sz="3200" cap="small" dirty="0">
                <a:latin typeface="+mj-lt"/>
                <a:ea typeface="+mj-ea"/>
                <a:cs typeface="+mj-cs"/>
              </a:rPr>
              <a:t>Wake Forest</a:t>
            </a:r>
          </a:p>
          <a:p>
            <a:pPr>
              <a:lnSpc>
                <a:spcPts val="3600"/>
              </a:lnSpc>
              <a:spcBef>
                <a:spcPts val="0"/>
              </a:spcBef>
            </a:pPr>
            <a:r>
              <a:rPr lang="en-US" sz="3200" cap="small" dirty="0">
                <a:latin typeface="+mj-lt"/>
                <a:ea typeface="+mj-ea"/>
                <a:cs typeface="+mj-cs"/>
              </a:rPr>
              <a:t>School of Business</a:t>
            </a:r>
          </a:p>
          <a:p>
            <a:pPr>
              <a:lnSpc>
                <a:spcPts val="3600"/>
              </a:lnSpc>
              <a:spcBef>
                <a:spcPts val="0"/>
              </a:spcBef>
            </a:pPr>
            <a:r>
              <a:rPr lang="en-US" sz="4400" b="1" dirty="0"/>
              <a:t>_______</a:t>
            </a:r>
            <a:endParaRPr lang="en-US" sz="3200" cap="small" dirty="0">
              <a:latin typeface="+mj-lt"/>
              <a:ea typeface="+mj-ea"/>
              <a:cs typeface="+mj-cs"/>
            </a:endParaRPr>
          </a:p>
          <a:p>
            <a:pPr>
              <a:spcBef>
                <a:spcPts val="0"/>
              </a:spcBef>
            </a:pPr>
            <a:r>
              <a:rPr lang="en-US" sz="1800" cap="small">
                <a:latin typeface="+mj-lt"/>
                <a:ea typeface="+mj-ea"/>
                <a:cs typeface="+mj-cs"/>
              </a:rPr>
              <a:t>BAN 6025</a:t>
            </a:r>
            <a:endParaRPr lang="en-US" sz="1800" cap="small" dirty="0">
              <a:latin typeface="+mj-lt"/>
              <a:ea typeface="+mj-ea"/>
              <a:cs typeface="+mj-cs"/>
            </a:endParaRPr>
          </a:p>
        </p:txBody>
      </p:sp>
      <p:pic>
        <p:nvPicPr>
          <p:cNvPr id="7" name="Picture Placeholder 8" descr="20120326medallion0338.jp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6802438" y="2377440"/>
            <a:ext cx="2057400" cy="2039112"/>
          </a:xfrm>
          <a:prstGeom prst="rect">
            <a:avLst/>
          </a:prstGeom>
        </p:spPr>
      </p:pic>
      <p:pic>
        <p:nvPicPr>
          <p:cNvPr id="17" name="Picture Placeholder 16"/>
          <p:cNvPicPr>
            <a:picLocks noGrp="1" noChangeAspect="1"/>
          </p:cNvPicPr>
          <p:nvPr>
            <p:ph type="pic" sz="quarter" idx="12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355" r="16355"/>
          <a:stretch>
            <a:fillRect/>
          </a:stretch>
        </p:blipFill>
        <p:spPr/>
      </p:pic>
      <p:sp>
        <p:nvSpPr>
          <p:cNvPr id="19" name="Title 18"/>
          <p:cNvSpPr>
            <a:spLocks noGrp="1"/>
          </p:cNvSpPr>
          <p:nvPr>
            <p:ph type="ctrTitle"/>
          </p:nvPr>
        </p:nvSpPr>
        <p:spPr>
          <a:xfrm>
            <a:off x="2338754" y="4860974"/>
            <a:ext cx="6666701" cy="612265"/>
          </a:xfrm>
        </p:spPr>
        <p:txBody>
          <a:bodyPr>
            <a:noAutofit/>
          </a:bodyPr>
          <a:lstStyle/>
          <a:p>
            <a:pPr algn="r"/>
            <a:r>
              <a:rPr lang="en-US" dirty="0"/>
              <a:t>Review:  Multiple Linear Regression          </a:t>
            </a:r>
          </a:p>
        </p:txBody>
      </p:sp>
    </p:spTree>
    <p:extLst>
      <p:ext uri="{BB962C8B-B14F-4D97-AF65-F5344CB8AC3E}">
        <p14:creationId xmlns:p14="http://schemas.microsoft.com/office/powerpoint/2010/main" val="321940085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64FE23-C276-4BB6-BC29-5B20D37CD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Example: Housing Data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DEDE903-A146-4320-B0A8-F01CADD02E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456A73-CB17-B748-BD2A-A20F5DD59EC7}" type="slidenum">
              <a:rPr lang="en-US" smtClean="0">
                <a:solidFill>
                  <a:srgbClr val="FFFFFF"/>
                </a:solidFill>
                <a:latin typeface="Franklin Gothic Book"/>
              </a:rPr>
              <a:pPr/>
              <a:t>10</a:t>
            </a:fld>
            <a:endParaRPr lang="en-US" dirty="0">
              <a:solidFill>
                <a:srgbClr val="FFFFFF"/>
              </a:solidFill>
              <a:latin typeface="Franklin Gothic Book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B6EC6EE-2967-48D6-8377-5AE528C536E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75095" y="1888483"/>
            <a:ext cx="5304835" cy="38490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60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C2355B-2742-40D3-95C0-1102B5381D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Regression Modeling Process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6A0270-704F-4237-880E-2C7C7C89138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Begin by examining pairwise relationships between the response and each explanatory variable</a:t>
            </a:r>
          </a:p>
          <a:p>
            <a:pPr lvl="1"/>
            <a:r>
              <a:rPr lang="en-US" dirty="0"/>
              <a:t>Scatterplots, correlations</a:t>
            </a:r>
          </a:p>
          <a:p>
            <a:pPr lvl="1"/>
            <a:r>
              <a:rPr lang="en-US" dirty="0"/>
              <a:t>Select initial subset to begin building model</a:t>
            </a:r>
          </a:p>
          <a:p>
            <a:r>
              <a:rPr lang="en-US" dirty="0"/>
              <a:t>Systematically add and remove explanatory variables from the model</a:t>
            </a:r>
          </a:p>
          <a:p>
            <a:pPr lvl="1"/>
            <a:r>
              <a:rPr lang="en-US" dirty="0"/>
              <a:t>“by hand” or using automatic techniques (forward, backward, stepwise)</a:t>
            </a:r>
          </a:p>
          <a:p>
            <a:r>
              <a:rPr lang="en-US" dirty="0"/>
              <a:t>Examine the residual plots to look for potential violations of the regression assumptions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296EB15-C2EB-486E-9D2F-54693BA746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456A73-CB17-B748-BD2A-A20F5DD59EC7}" type="slidenum">
              <a:rPr lang="en-US" smtClean="0"/>
              <a:pPr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300252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BA0C2A-7820-4CA9-94CE-57EA4092EB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Regression Modeling Process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BB5137-23AD-4B27-BFA5-BCD895F947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8473" y="1511300"/>
            <a:ext cx="7876336" cy="4762500"/>
          </a:xfrm>
        </p:spPr>
        <p:txBody>
          <a:bodyPr>
            <a:normAutofit lnSpcReduction="10000"/>
          </a:bodyPr>
          <a:lstStyle/>
          <a:p>
            <a:r>
              <a:rPr lang="en-US" dirty="0"/>
              <a:t>To check for normality</a:t>
            </a:r>
          </a:p>
          <a:p>
            <a:pPr lvl="1"/>
            <a:r>
              <a:rPr lang="en-US" dirty="0"/>
              <a:t>Histogram of residuals</a:t>
            </a:r>
          </a:p>
          <a:p>
            <a:pPr lvl="1"/>
            <a:r>
              <a:rPr lang="en-US" dirty="0"/>
              <a:t>Normal quantile (Q-Q) plot</a:t>
            </a:r>
          </a:p>
          <a:p>
            <a:pPr lvl="1"/>
            <a:r>
              <a:rPr lang="en-US" dirty="0"/>
              <a:t>Use transformation such as log or square root to address non-normality</a:t>
            </a:r>
          </a:p>
          <a:p>
            <a:r>
              <a:rPr lang="en-US" dirty="0"/>
              <a:t>To check for heteroskedasticity</a:t>
            </a:r>
          </a:p>
          <a:p>
            <a:pPr lvl="1"/>
            <a:r>
              <a:rPr lang="en-US" dirty="0"/>
              <a:t>Scatterplot of residuals vs predicted values or residuals vs individual x-variable</a:t>
            </a:r>
          </a:p>
          <a:p>
            <a:pPr lvl="1"/>
            <a:r>
              <a:rPr lang="en-US" dirty="0"/>
              <a:t>Use transformation such as log or square root to address heteroskedasticity</a:t>
            </a:r>
          </a:p>
          <a:p>
            <a:r>
              <a:rPr lang="en-US" dirty="0"/>
              <a:t>Multicollinearity</a:t>
            </a:r>
          </a:p>
          <a:p>
            <a:pPr lvl="1"/>
            <a:r>
              <a:rPr lang="en-US" dirty="0"/>
              <a:t>Look for instability in coefficients (sign, significance), correlation between x-variables, high VIF</a:t>
            </a:r>
          </a:p>
          <a:p>
            <a:pPr lvl="1"/>
            <a:r>
              <a:rPr lang="en-US" dirty="0"/>
              <a:t>Remove one of the correlated variables from the model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C7B16C0-92A2-48E7-9282-A917EF798C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456A73-CB17-B748-BD2A-A20F5DD59EC7}" type="slidenum">
              <a:rPr lang="en-US" smtClean="0"/>
              <a:pPr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929376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ACC698-EB0D-4678-B60C-E952D4B4BA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Regression Modeling Process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5C3091-A005-4420-A96F-932B6154237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8474" y="1600200"/>
            <a:ext cx="7556313" cy="4907132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To check for independent errors</a:t>
            </a:r>
          </a:p>
          <a:p>
            <a:pPr lvl="1"/>
            <a:r>
              <a:rPr lang="en-US" dirty="0"/>
              <a:t>Scatterplot of residuals vs predicted values </a:t>
            </a:r>
          </a:p>
          <a:p>
            <a:pPr lvl="1"/>
            <a:r>
              <a:rPr lang="en-US" dirty="0"/>
              <a:t>Add lagged values of the response variable to the model</a:t>
            </a:r>
          </a:p>
          <a:p>
            <a:r>
              <a:rPr lang="en-US" dirty="0"/>
              <a:t>Nonlinearity</a:t>
            </a:r>
          </a:p>
          <a:p>
            <a:pPr lvl="1"/>
            <a:r>
              <a:rPr lang="en-US" dirty="0"/>
              <a:t>Add polynomial terms to the model</a:t>
            </a:r>
          </a:p>
          <a:p>
            <a:r>
              <a:rPr lang="en-US" dirty="0"/>
              <a:t>Outliers</a:t>
            </a:r>
          </a:p>
          <a:p>
            <a:pPr lvl="1"/>
            <a:r>
              <a:rPr lang="en-US" dirty="0"/>
              <a:t>Investigate and determine whether the values are legitimate data values</a:t>
            </a:r>
          </a:p>
          <a:p>
            <a:pPr lvl="1"/>
            <a:r>
              <a:rPr lang="en-US" dirty="0"/>
              <a:t>Determine whether the outlier is influential</a:t>
            </a:r>
          </a:p>
          <a:p>
            <a:pPr lvl="1"/>
            <a:r>
              <a:rPr lang="en-US" dirty="0"/>
              <a:t>Transformations such as log or square root can also reduce the effect of outliers</a:t>
            </a:r>
          </a:p>
          <a:p>
            <a:r>
              <a:rPr lang="en-US" dirty="0"/>
              <a:t>Consider adding other derived variables (such as interaction terms) to the model</a:t>
            </a:r>
          </a:p>
          <a:p>
            <a:r>
              <a:rPr lang="en-US" dirty="0"/>
              <a:t>Determine how to treat missing values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67971CC-39FB-4DB3-9CF5-0966485539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456A73-CB17-B748-BD2A-A20F5DD59EC7}" type="slidenum">
              <a:rPr lang="en-US" smtClean="0"/>
              <a:pPr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3921553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Multiple Linear Regression Models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456A73-CB17-B748-BD2A-A20F5DD59EC7}" type="slidenum">
              <a:rPr lang="en-US" smtClean="0"/>
              <a:pPr/>
              <a:t>2</a:t>
            </a:fld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Content Placeholder 2">
                <a:extLst>
                  <a:ext uri="{FF2B5EF4-FFF2-40B4-BE49-F238E27FC236}">
                    <a16:creationId xmlns:a16="http://schemas.microsoft.com/office/drawing/2014/main" id="{2DF07A0A-D5DA-420E-A7FD-35F35498C911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335084" y="1612900"/>
                <a:ext cx="8057309" cy="4800600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rmAutofit/>
              </a:bodyPr>
              <a:lstStyle>
                <a:lvl1pPr marL="228600" indent="-228600" algn="l" defTabSz="914400" rtl="0" eaLnBrk="1" latinLnBrk="0" hangingPunct="1">
                  <a:spcBef>
                    <a:spcPts val="2000"/>
                  </a:spcBef>
                  <a:buClr>
                    <a:schemeClr val="accent1"/>
                  </a:buClr>
                  <a:buSzPct val="75000"/>
                  <a:buFont typeface="Wingdings" pitchFamily="2" charset="2"/>
                  <a:buChar char="n"/>
                  <a:defRPr sz="2000" kern="120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lvl1pPr>
                <a:lvl2pPr marL="457200" indent="-228600" algn="l" defTabSz="914400" rtl="0" eaLnBrk="1" latinLnBrk="0" hangingPunct="1">
                  <a:spcBef>
                    <a:spcPts val="600"/>
                  </a:spcBef>
                  <a:buClr>
                    <a:schemeClr val="accent1">
                      <a:lumMod val="60000"/>
                      <a:lumOff val="40000"/>
                    </a:schemeClr>
                  </a:buClr>
                  <a:buSzPct val="75000"/>
                  <a:buFont typeface="Wingdings" pitchFamily="2" charset="2"/>
                  <a:buChar char="n"/>
                  <a:defRPr sz="1800" kern="120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lvl2pPr>
                <a:lvl3pPr marL="685800" indent="-228600" algn="l" defTabSz="914400" rtl="0" eaLnBrk="1" latinLnBrk="0" hangingPunct="1">
                  <a:spcBef>
                    <a:spcPts val="600"/>
                  </a:spcBef>
                  <a:buClr>
                    <a:schemeClr val="accent1"/>
                  </a:buClr>
                  <a:buSzPct val="75000"/>
                  <a:buFont typeface="Wingdings" pitchFamily="2" charset="2"/>
                  <a:buChar char="n"/>
                  <a:defRPr sz="1800" kern="120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lvl3pPr>
                <a:lvl4pPr marL="914400" indent="-228600" algn="l" defTabSz="914400" rtl="0" eaLnBrk="1" latinLnBrk="0" hangingPunct="1">
                  <a:spcBef>
                    <a:spcPts val="600"/>
                  </a:spcBef>
                  <a:buClr>
                    <a:schemeClr val="accent1">
                      <a:lumMod val="60000"/>
                      <a:lumOff val="40000"/>
                    </a:schemeClr>
                  </a:buClr>
                  <a:buSzPct val="75000"/>
                  <a:buFont typeface="Wingdings" pitchFamily="2" charset="2"/>
                  <a:buChar char="n"/>
                  <a:defRPr sz="1800" kern="120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lvl4pPr>
                <a:lvl5pPr marL="1143000" indent="-228600" algn="l" defTabSz="914400" rtl="0" eaLnBrk="1" latinLnBrk="0" hangingPunct="1">
                  <a:spcBef>
                    <a:spcPts val="600"/>
                  </a:spcBef>
                  <a:buClr>
                    <a:schemeClr val="accent1"/>
                  </a:buClr>
                  <a:buSzPct val="75000"/>
                  <a:buFont typeface="Wingdings" pitchFamily="2" charset="2"/>
                  <a:buChar char="n"/>
                  <a:defRPr sz="1800" kern="120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lvl5pPr>
                <a:lvl6pPr marL="1377950" indent="-228600" algn="l" defTabSz="914400" rtl="0" eaLnBrk="1" latinLnBrk="0" hangingPunct="1">
                  <a:spcBef>
                    <a:spcPct val="20000"/>
                  </a:spcBef>
                  <a:buClr>
                    <a:schemeClr val="accent1">
                      <a:lumMod val="60000"/>
                      <a:lumOff val="40000"/>
                    </a:schemeClr>
                  </a:buClr>
                  <a:buSzPct val="75000"/>
                  <a:buFont typeface="Wingdings" pitchFamily="2" charset="2"/>
                  <a:buChar char=""/>
                  <a:defRPr lang="en-US" sz="1800" kern="1200" dirty="0" smtClean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lvl6pPr>
                <a:lvl7pPr marL="1603375" indent="-228600" algn="l" defTabSz="914400" rtl="0" eaLnBrk="1" latinLnBrk="0" hangingPunct="1">
                  <a:spcBef>
                    <a:spcPct val="20000"/>
                  </a:spcBef>
                  <a:buClr>
                    <a:schemeClr val="accent1"/>
                  </a:buClr>
                  <a:buSzPct val="75000"/>
                  <a:buFont typeface="Wingdings" pitchFamily="2" charset="2"/>
                  <a:buChar char=""/>
                  <a:defRPr lang="en-US" sz="1800" kern="1200" baseline="0" dirty="0" smtClean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lvl7pPr>
                <a:lvl8pPr marL="1830388" indent="-228600" algn="l" defTabSz="914400" rtl="0" eaLnBrk="1" latinLnBrk="0" hangingPunct="1">
                  <a:spcBef>
                    <a:spcPct val="20000"/>
                  </a:spcBef>
                  <a:buClr>
                    <a:schemeClr val="accent1">
                      <a:lumMod val="60000"/>
                      <a:lumOff val="40000"/>
                    </a:schemeClr>
                  </a:buClr>
                  <a:buSzPct val="75000"/>
                  <a:buFont typeface="Wingdings" pitchFamily="2" charset="2"/>
                  <a:buChar char=""/>
                  <a:defRPr lang="en-US" sz="1800" kern="1200" baseline="0" dirty="0" smtClean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lvl8pPr>
                <a:lvl9pPr marL="2057400" indent="-228600" algn="l" defTabSz="914400" rtl="0" eaLnBrk="1" latinLnBrk="0" hangingPunct="1">
                  <a:spcBef>
                    <a:spcPct val="20000"/>
                  </a:spcBef>
                  <a:buClr>
                    <a:schemeClr val="accent1"/>
                  </a:buClr>
                  <a:buSzPct val="75000"/>
                  <a:buFont typeface="Wingdings" pitchFamily="2" charset="2"/>
                  <a:buChar char=""/>
                  <a:defRPr lang="en-US" sz="1800" kern="1200" baseline="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en-US" dirty="0"/>
                  <a:t>Extends simple linear regression concepts to include several independent variables (predictors).</a:t>
                </a:r>
              </a:p>
              <a:p>
                <a:r>
                  <a:rPr lang="en-US" dirty="0"/>
                  <a:t>Useful when a single predictor model is inadequate for predicting the response variable.</a:t>
                </a:r>
              </a:p>
              <a:p>
                <a:r>
                  <a:rPr lang="en-US" dirty="0"/>
                  <a:t>Form of the multiple regression model:</a:t>
                </a:r>
                <a:endParaRPr lang="en-US" sz="1800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𝑦</m:t>
                      </m:r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= </m:t>
                      </m:r>
                      <m:sSub>
                        <m:sSubPr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𝑏</m:t>
                          </m:r>
                        </m:e>
                        <m:sub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0</m:t>
                          </m:r>
                        </m:sub>
                      </m:sSub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𝑏</m:t>
                          </m:r>
                        </m:e>
                        <m:sub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sSub>
                        <m:sSubPr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𝑏</m:t>
                          </m:r>
                        </m:e>
                        <m:sub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sSub>
                        <m:sSubPr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US" sz="28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⋯+</m:t>
                      </m:r>
                      <m:sSub>
                        <m:sSubPr>
                          <m:ctrlPr>
                            <a:rPr lang="en-US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𝑏</m:t>
                          </m:r>
                        </m:e>
                        <m:sub>
                          <m:r>
                            <a:rPr lang="en-US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𝑘</m:t>
                          </m:r>
                        </m:sub>
                      </m:sSub>
                      <m:sSub>
                        <m:sSubPr>
                          <m:ctrlPr>
                            <a:rPr lang="en-US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𝑘</m:t>
                          </m:r>
                        </m:sub>
                      </m:sSub>
                    </m:oMath>
                  </m:oMathPara>
                </a14:m>
                <a:endParaRPr lang="en-US" sz="1800" dirty="0"/>
              </a:p>
              <a:p>
                <a:r>
                  <a:rPr lang="en-US" dirty="0" err="1"/>
                  <a:t>b</a:t>
                </a:r>
                <a:r>
                  <a:rPr lang="en-US" baseline="-25000" dirty="0" err="1"/>
                  <a:t>o</a:t>
                </a:r>
                <a:r>
                  <a:rPr lang="en-US" dirty="0"/>
                  <a:t> is the intercept (value of y when all x’s are equal to 0)</a:t>
                </a:r>
              </a:p>
              <a:p>
                <a:r>
                  <a:rPr lang="en-US" dirty="0"/>
                  <a:t>The coefficients b</a:t>
                </a:r>
                <a:r>
                  <a:rPr lang="en-US" baseline="-25000" dirty="0"/>
                  <a:t>1</a:t>
                </a:r>
                <a:r>
                  <a:rPr lang="en-US" dirty="0"/>
                  <a:t> to </a:t>
                </a:r>
                <a:r>
                  <a:rPr lang="en-US" dirty="0" err="1"/>
                  <a:t>b</a:t>
                </a:r>
                <a:r>
                  <a:rPr lang="en-US" baseline="-25000" dirty="0" err="1"/>
                  <a:t>k</a:t>
                </a:r>
                <a:r>
                  <a:rPr lang="en-US" dirty="0"/>
                  <a:t> describe the change in y for a 1-unit change in x</a:t>
                </a:r>
                <a:r>
                  <a:rPr lang="en-US" baseline="-25000" dirty="0"/>
                  <a:t>i</a:t>
                </a:r>
                <a:r>
                  <a:rPr lang="en-US" dirty="0"/>
                  <a:t> </a:t>
                </a:r>
                <a:r>
                  <a:rPr lang="en-US" i="1" dirty="0"/>
                  <a:t>while holding all other x-values constant</a:t>
                </a:r>
                <a:r>
                  <a:rPr lang="en-US" dirty="0"/>
                  <a:t>. </a:t>
                </a:r>
              </a:p>
              <a:p>
                <a:endParaRPr lang="en-US" dirty="0"/>
              </a:p>
            </p:txBody>
          </p:sp>
        </mc:Choice>
        <mc:Fallback xmlns="">
          <p:sp>
            <p:nvSpPr>
              <p:cNvPr id="5" name="Content Placeholder 2">
                <a:extLst>
                  <a:ext uri="{FF2B5EF4-FFF2-40B4-BE49-F238E27FC236}">
                    <a16:creationId xmlns:a16="http://schemas.microsoft.com/office/drawing/2014/main" id="{2DF07A0A-D5DA-420E-A7FD-35F35498C91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35084" y="1612900"/>
                <a:ext cx="8057309" cy="4800600"/>
              </a:xfrm>
              <a:prstGeom prst="rect">
                <a:avLst/>
              </a:prstGeom>
              <a:blipFill>
                <a:blip r:embed="rId2"/>
                <a:stretch>
                  <a:fillRect l="-227" t="-762" r="-60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58266304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A1E7D4-60F5-4711-96CE-64D2B250B6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Regression Modeling Process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BFF755-2906-416F-8A39-D458E991444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4765" y="1506976"/>
            <a:ext cx="7556313" cy="4144963"/>
          </a:xfrm>
        </p:spPr>
        <p:txBody>
          <a:bodyPr/>
          <a:lstStyle/>
          <a:p>
            <a:r>
              <a:rPr lang="en-US" dirty="0"/>
              <a:t>Building multiple linear regression models is a highly iterative process.</a:t>
            </a:r>
          </a:p>
          <a:p>
            <a:r>
              <a:rPr lang="en-US" dirty="0"/>
              <a:t>It is as much art as it is science.</a:t>
            </a:r>
          </a:p>
          <a:p>
            <a:r>
              <a:rPr lang="en-US" dirty="0"/>
              <a:t>It requires an understanding of both the business context and the statistical method.</a:t>
            </a:r>
          </a:p>
          <a:p>
            <a:r>
              <a:rPr lang="en-US" dirty="0"/>
              <a:t>There is no absolute right or wrong model.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657B1B0-D2F2-48A2-A5D1-626649E85D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456A73-CB17-B748-BD2A-A20F5DD59EC7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5" name="Oval Callout 3">
            <a:extLst>
              <a:ext uri="{FF2B5EF4-FFF2-40B4-BE49-F238E27FC236}">
                <a16:creationId xmlns:a16="http://schemas.microsoft.com/office/drawing/2014/main" id="{F5EB5733-055E-4079-A0DE-0D6120430118}"/>
              </a:ext>
            </a:extLst>
          </p:cNvPr>
          <p:cNvSpPr/>
          <p:nvPr/>
        </p:nvSpPr>
        <p:spPr>
          <a:xfrm>
            <a:off x="1892300" y="4335360"/>
            <a:ext cx="3911600" cy="1445301"/>
          </a:xfrm>
          <a:prstGeom prst="wedgeEllipseCallout">
            <a:avLst>
              <a:gd name="adj1" fmla="val -60613"/>
              <a:gd name="adj2" fmla="val 44151"/>
            </a:avLst>
          </a:prstGeom>
          <a:solidFill>
            <a:schemeClr val="accent3">
              <a:lumMod val="60000"/>
              <a:lumOff val="40000"/>
            </a:schemeClr>
          </a:solidFill>
          <a:ln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B09CD86-3F38-415A-819F-C2D8CD5F3F1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24569" y="4998058"/>
            <a:ext cx="1249463" cy="156520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3B6FBFE4-58AB-4F72-A7F9-C5205618176B}"/>
              </a:ext>
            </a:extLst>
          </p:cNvPr>
          <p:cNvSpPr txBox="1"/>
          <p:nvPr/>
        </p:nvSpPr>
        <p:spPr>
          <a:xfrm>
            <a:off x="2402784" y="4584108"/>
            <a:ext cx="3450077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rgbClr val="000000"/>
                </a:solidFill>
              </a:rPr>
              <a:t>“Essentially, all models are wrong, but some are useful.”   - George E. P. Box</a:t>
            </a:r>
          </a:p>
        </p:txBody>
      </p:sp>
    </p:spTree>
    <p:extLst>
      <p:ext uri="{BB962C8B-B14F-4D97-AF65-F5344CB8AC3E}">
        <p14:creationId xmlns:p14="http://schemas.microsoft.com/office/powerpoint/2010/main" val="404271538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D10BBF-12B7-4B46-9364-D7CCD7DC76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an interaction?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240E2E-3E95-40F8-A55B-B71EFC5E516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An interaction term is present when the effect of one of the explanatory variables on the response variable depends in some way on a second variable.</a:t>
            </a:r>
          </a:p>
          <a:p>
            <a:r>
              <a:rPr lang="en-US" dirty="0"/>
              <a:t>In other words, if there is an interaction between variables x1 and x2, the change in y for a 1 unit change in x1 will be different at different levels of x2.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7020B25-5666-4824-8DFA-619F946928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456A73-CB17-B748-BD2A-A20F5DD59EC7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5100240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005421-694A-4738-95E1-3A6044FC9B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Interactions (continued)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858B760-33A5-4646-93E7-AA15C915C2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456A73-CB17-B748-BD2A-A20F5DD59EC7}" type="slidenum">
              <a:rPr lang="en-US" smtClean="0">
                <a:solidFill>
                  <a:srgbClr val="FFFFFF"/>
                </a:solidFill>
                <a:latin typeface="Franklin Gothic Book"/>
              </a:rPr>
              <a:pPr/>
              <a:t>5</a:t>
            </a:fld>
            <a:endParaRPr lang="en-US" dirty="0">
              <a:solidFill>
                <a:srgbClr val="FFFFFF"/>
              </a:solidFill>
              <a:latin typeface="Franklin Gothic Book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72187FD-552E-43AF-A4B1-EEC22138CA1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1435" y="1600200"/>
            <a:ext cx="6989065" cy="41608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082151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8EA925-9150-46C7-9AE6-C43E4D15E9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Example:  Housing Data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21811C7-4B0F-4B22-8035-B6FD4ECF5C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456A73-CB17-B748-BD2A-A20F5DD59EC7}" type="slidenum">
              <a:rPr lang="en-US" smtClean="0">
                <a:solidFill>
                  <a:srgbClr val="FFFFFF"/>
                </a:solidFill>
                <a:latin typeface="Franklin Gothic Book"/>
              </a:rPr>
              <a:pPr/>
              <a:t>6</a:t>
            </a:fld>
            <a:endParaRPr lang="en-US" dirty="0">
              <a:solidFill>
                <a:srgbClr val="FFFFFF"/>
              </a:solidFill>
              <a:latin typeface="Franklin Gothic Book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78FF358-D286-4874-9A21-7DF85325C9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2297" y="1600200"/>
            <a:ext cx="6164785" cy="32893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257BEBAF-2631-4DFF-9619-7AA7B89CE06D}"/>
              </a:ext>
            </a:extLst>
          </p:cNvPr>
          <p:cNvSpPr txBox="1"/>
          <p:nvPr/>
        </p:nvSpPr>
        <p:spPr>
          <a:xfrm>
            <a:off x="872297" y="5257800"/>
            <a:ext cx="47498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No interaction between Number of Bedrooms and Size of the House</a:t>
            </a:r>
          </a:p>
        </p:txBody>
      </p:sp>
    </p:spTree>
    <p:extLst>
      <p:ext uri="{BB962C8B-B14F-4D97-AF65-F5344CB8AC3E}">
        <p14:creationId xmlns:p14="http://schemas.microsoft.com/office/powerpoint/2010/main" val="123606855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8EA925-9150-46C7-9AE6-C43E4D15E9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Example:  Housing Data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21811C7-4B0F-4B22-8035-B6FD4ECF5C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456A73-CB17-B748-BD2A-A20F5DD59EC7}" type="slidenum">
              <a:rPr lang="en-US" smtClean="0">
                <a:solidFill>
                  <a:srgbClr val="FFFFFF"/>
                </a:solidFill>
                <a:latin typeface="Franklin Gothic Book"/>
              </a:rPr>
              <a:pPr/>
              <a:t>7</a:t>
            </a:fld>
            <a:endParaRPr lang="en-US"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57BEBAF-2631-4DFF-9619-7AA7B89CE06D}"/>
              </a:ext>
            </a:extLst>
          </p:cNvPr>
          <p:cNvSpPr txBox="1"/>
          <p:nvPr/>
        </p:nvSpPr>
        <p:spPr>
          <a:xfrm>
            <a:off x="872297" y="5257800"/>
            <a:ext cx="47498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Interaction between Number of Bedrooms and Size of the House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C1F9205-4D95-47C4-871F-0A977406A8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2297" y="1508120"/>
            <a:ext cx="5982091" cy="31058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067650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D45BC0-7040-4D88-A2A0-63AA450A43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Polynomial Terms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42C1ECB-CF57-4E24-BD92-D429A06DC0A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If the relationship between the response variable and the explanatory variable exhibits a quadratic or cubic (or other higher order) relationship rather than a linear relationship, higher order terms can be added to the model to account for that curvature.</a:t>
            </a:r>
          </a:p>
          <a:p>
            <a:r>
              <a:rPr lang="en-US" dirty="0"/>
              <a:t>If the curvature is not recognized during the exploratory phase of the analysis, it will often be revealed during the post-hoc analysis of the residuals.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D161797-B73E-46EF-AF8D-EB13B38D7F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456A73-CB17-B748-BD2A-A20F5DD59EC7}" type="slidenum">
              <a:rPr lang="en-US" smtClean="0"/>
              <a:pPr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5194842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9C4AF4-D526-462D-AC83-E1C3E7F500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Example:  Housing Data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A9067D2-B253-4250-9021-42107BE245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456A73-CB17-B748-BD2A-A20F5DD59EC7}" type="slidenum">
              <a:rPr lang="en-US" smtClean="0">
                <a:solidFill>
                  <a:srgbClr val="FFFFFF"/>
                </a:solidFill>
                <a:latin typeface="Franklin Gothic Book"/>
              </a:rPr>
              <a:pPr/>
              <a:t>9</a:t>
            </a:fld>
            <a:endParaRPr lang="en-US" dirty="0">
              <a:solidFill>
                <a:srgbClr val="FFFFFF"/>
              </a:solidFill>
              <a:latin typeface="Franklin Gothic Book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2F583CC-265D-4205-87C3-D9CA81B8789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85605" y="1600200"/>
            <a:ext cx="5182049" cy="43666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7087201"/>
      </p:ext>
    </p:extLst>
  </p:cSld>
  <p:clrMapOvr>
    <a:masterClrMapping/>
  </p:clrMapOvr>
</p:sld>
</file>

<file path=ppt/theme/theme1.xml><?xml version="1.0" encoding="utf-8"?>
<a:theme xmlns:a="http://schemas.openxmlformats.org/drawingml/2006/main" name="Advantage WFU Gray">
  <a:themeElements>
    <a:clrScheme name="WFU Identity Advantage 1">
      <a:dk1>
        <a:srgbClr val="000000"/>
      </a:dk1>
      <a:lt1>
        <a:srgbClr val="FFFFFF"/>
      </a:lt1>
      <a:dk2>
        <a:srgbClr val="BEB9A6"/>
      </a:dk2>
      <a:lt2>
        <a:srgbClr val="FFFDE8"/>
      </a:lt2>
      <a:accent1>
        <a:srgbClr val="766A62"/>
      </a:accent1>
      <a:accent2>
        <a:srgbClr val="55517B"/>
      </a:accent2>
      <a:accent3>
        <a:srgbClr val="9E7E38"/>
      </a:accent3>
      <a:accent4>
        <a:srgbClr val="000000"/>
      </a:accent4>
      <a:accent5>
        <a:srgbClr val="557630"/>
      </a:accent5>
      <a:accent6>
        <a:srgbClr val="983222"/>
      </a:accent6>
      <a:hlink>
        <a:srgbClr val="033B80"/>
      </a:hlink>
      <a:folHlink>
        <a:srgbClr val="002657"/>
      </a:folHlink>
    </a:clrScheme>
    <a:fontScheme name="MtPnc Rockwell">
      <a:majorFont>
        <a:latin typeface="Rockwell"/>
        <a:ea typeface=""/>
        <a:cs typeface=""/>
      </a:majorFont>
      <a:minorFont>
        <a:latin typeface="Franklin Gothic Book"/>
        <a:ea typeface=""/>
        <a:cs typeface=""/>
      </a:minorFont>
    </a:fontScheme>
    <a:fmtScheme name="Advantage">
      <a: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40000"/>
                <a:alpha val="100000"/>
                <a:satMod val="150000"/>
                <a:lumMod val="100000"/>
              </a:schemeClr>
            </a:gs>
            <a:gs pos="100000">
              <a:schemeClr val="phClr">
                <a:tint val="70000"/>
                <a:shade val="100000"/>
                <a:alpha val="100000"/>
                <a:satMod val="200000"/>
                <a:lumMod val="100000"/>
              </a:schemeClr>
            </a:gs>
          </a:gsLst>
          <a:lin ang="6000000" scaled="1"/>
        </a:gradFill>
        <a:gradFill rotWithShape="1">
          <a:gsLst>
            <a:gs pos="0">
              <a:schemeClr val="phClr">
                <a:shade val="40000"/>
                <a:alpha val="100000"/>
                <a:satMod val="150000"/>
                <a:lumMod val="100000"/>
              </a:schemeClr>
            </a:gs>
            <a:gs pos="100000">
              <a:schemeClr val="phClr">
                <a:tint val="70000"/>
                <a:shade val="100000"/>
                <a:alpha val="100000"/>
                <a:satMod val="200000"/>
                <a:lumMod val="100000"/>
              </a:schemeClr>
            </a:gs>
          </a:gsLst>
          <a:lin ang="5400000" scaled="1"/>
        </a:gradFill>
      </a:fillStyleLst>
      <a:lnStyleLst>
        <a:ln w="12700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FFFFFF">
                <a:alpha val="75000"/>
              </a:srgbClr>
            </a:innerShdw>
            <a:outerShdw blurRad="63500" dist="25400" dir="5400000" rotWithShape="0">
              <a:srgbClr val="808080">
                <a:alpha val="75000"/>
              </a:srgbClr>
            </a:outerShdw>
          </a:effectLst>
        </a:effectStyle>
        <a:effectStyle>
          <a:effectLst/>
          <a:scene3d>
            <a:camera prst="orthographicFront">
              <a:rot lat="0" lon="0" rev="0"/>
            </a:camera>
            <a:lightRig rig="twoPt" dir="tl">
              <a:rot lat="0" lon="0" rev="4500000"/>
            </a:lightRig>
          </a:scene3d>
          <a:sp3d>
            <a:bevelT w="635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1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28020</TotalTime>
  <Words>588</Words>
  <Application>Microsoft Office PowerPoint</Application>
  <PresentationFormat>On-screen Show (4:3)</PresentationFormat>
  <Paragraphs>74</Paragraphs>
  <Slides>13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13</vt:i4>
      </vt:variant>
    </vt:vector>
  </HeadingPairs>
  <TitlesOfParts>
    <vt:vector size="22" baseType="lpstr">
      <vt:lpstr>Arial</vt:lpstr>
      <vt:lpstr>Calibri</vt:lpstr>
      <vt:lpstr>Calibri Light</vt:lpstr>
      <vt:lpstr>Cambria Math</vt:lpstr>
      <vt:lpstr>Franklin Gothic Book</vt:lpstr>
      <vt:lpstr>Rockwell</vt:lpstr>
      <vt:lpstr>Wingdings</vt:lpstr>
      <vt:lpstr>Advantage WFU Gray</vt:lpstr>
      <vt:lpstr>Custom Design</vt:lpstr>
      <vt:lpstr>Review:  Multiple Linear Regression          </vt:lpstr>
      <vt:lpstr>Multiple Linear Regression Models</vt:lpstr>
      <vt:lpstr>Regression Modeling Process</vt:lpstr>
      <vt:lpstr>What is an interaction?</vt:lpstr>
      <vt:lpstr>Interactions (continued)</vt:lpstr>
      <vt:lpstr>Example:  Housing Data</vt:lpstr>
      <vt:lpstr>Example:  Housing Data</vt:lpstr>
      <vt:lpstr>Polynomial Terms</vt:lpstr>
      <vt:lpstr>Example:  Housing Data</vt:lpstr>
      <vt:lpstr>Example: Housing Data</vt:lpstr>
      <vt:lpstr>Regression Modeling Process</vt:lpstr>
      <vt:lpstr>Regression Modeling Process</vt:lpstr>
      <vt:lpstr>Regression Modeling Process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Looking Towards the Future of Business Education  at Wake Forest University</dc:title>
  <dc:creator>SGreen</dc:creator>
  <cp:lastModifiedBy>Balan, Tonya E.</cp:lastModifiedBy>
  <cp:revision>1043</cp:revision>
  <cp:lastPrinted>2016-10-04T20:26:21Z</cp:lastPrinted>
  <dcterms:created xsi:type="dcterms:W3CDTF">2014-09-07T15:36:25Z</dcterms:created>
  <dcterms:modified xsi:type="dcterms:W3CDTF">2021-08-27T11:29:55Z</dcterms:modified>
</cp:coreProperties>
</file>